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80" r:id="rId20"/>
    <p:sldId id="277" r:id="rId21"/>
    <p:sldId id="278" r:id="rId22"/>
    <p:sldId id="279" r:id="rId23"/>
    <p:sldId id="281" r:id="rId24"/>
    <p:sldId id="282" r:id="rId2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91B5FF-F68C-4CE0-9099-1D8559578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2890DFB-402D-4291-96B9-AA7BE9FA3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B4F0BB3-154A-4CCB-B8E2-FF498133C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FDB7-4A61-45EE-8268-BB643B4D3CD2}" type="datetimeFigureOut">
              <a:rPr lang="es-MX" smtClean="0"/>
              <a:pPr/>
              <a:t>03/08/2023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CA4DBB2-E987-4509-B364-8AD1FEF4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53B523A-B1AA-42C5-AA03-20DB1B92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652D-9C88-41BD-8606-24405DFCFD8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29890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7964861-8F2D-4700-AC55-BF478E729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1E02DA8-CD5A-4924-81B1-A5C75F05E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B968E1A-9B32-4749-B1D0-080EA2DA8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FDB7-4A61-45EE-8268-BB643B4D3CD2}" type="datetimeFigureOut">
              <a:rPr lang="es-MX" smtClean="0"/>
              <a:pPr/>
              <a:t>03/08/2023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82CD455-B8D4-43DD-BCB6-3FA76339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F8E8651-5F0C-4FF3-B892-021FF944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652D-9C88-41BD-8606-24405DFCFD8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791514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5A148685-66B4-41FF-8DEF-54A1108C9C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22493CA-D8F6-4720-9117-B6A378EA1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12C45DD-EF7F-4BAE-9D16-8C266173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FDB7-4A61-45EE-8268-BB643B4D3CD2}" type="datetimeFigureOut">
              <a:rPr lang="es-MX" smtClean="0"/>
              <a:pPr/>
              <a:t>03/08/2023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B2550A7-DF98-48F6-90CB-5BF2115DA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DE93FC0-F9FC-474C-9CED-7277ED9C6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652D-9C88-41BD-8606-24405DFCFD8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785962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00853"/>
            <a:ext cx="6190673" cy="507066"/>
          </a:xfrm>
          <a:custGeom>
            <a:avLst/>
            <a:gdLst/>
            <a:ahLst/>
            <a:cxnLst/>
            <a:rect l="l" t="t" r="r" b="b"/>
            <a:pathLst>
              <a:path w="5107305" h="574675">
                <a:moveTo>
                  <a:pt x="5106923" y="0"/>
                </a:moveTo>
                <a:lnTo>
                  <a:pt x="0" y="0"/>
                </a:lnTo>
                <a:lnTo>
                  <a:pt x="0" y="574547"/>
                </a:lnTo>
                <a:lnTo>
                  <a:pt x="5106923" y="574547"/>
                </a:lnTo>
                <a:lnTo>
                  <a:pt x="5106923" y="0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7/28/2023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7/28/2023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AB1C60-A332-41BE-B13C-73EC01F2A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D2DA00F-B4B2-49BB-9A4F-96C2A6E82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0AB1071-E587-4DEC-9472-FCB94328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FDB7-4A61-45EE-8268-BB643B4D3CD2}" type="datetimeFigureOut">
              <a:rPr lang="es-MX" smtClean="0"/>
              <a:pPr/>
              <a:t>03/08/2023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C703B21-147C-45BA-9957-0AF55B1D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E4D0FA8-5A16-4F1F-AC1A-422CADCA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652D-9C88-41BD-8606-24405DFCFD8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71267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8B130E-093C-4701-B2C1-44EED8D1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69822E0-1330-49CC-8E0B-5CD14B8A0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4B8D44B-0A55-4BBF-BE31-513C4BAF4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FDB7-4A61-45EE-8268-BB643B4D3CD2}" type="datetimeFigureOut">
              <a:rPr lang="es-MX" smtClean="0"/>
              <a:pPr/>
              <a:t>03/08/2023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F898D80-3E1D-47E4-BA04-991AD270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86B4E53-850C-44B5-8722-BC7BFEAE2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652D-9C88-41BD-8606-24405DFCFD8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820457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0AF8E8-EEF5-43E8-AB9E-7D484837C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83BB641-7408-4CB8-8753-8ECBBACA3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5B2A574-4374-41CA-BF1E-CD72CFC58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CFAFAEB-5C6C-434C-AE70-47E3B238E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FDB7-4A61-45EE-8268-BB643B4D3CD2}" type="datetimeFigureOut">
              <a:rPr lang="es-MX" smtClean="0"/>
              <a:pPr/>
              <a:t>03/08/2023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128DAD8-1C85-4AF8-9F85-739293CAC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90281C6-EFB3-4C8F-A7C7-B744506B8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652D-9C88-41BD-8606-24405DFCFD8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051964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ECCF5B-4409-4276-96F8-5047B19FD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3AEECF4-04FA-4A6A-AA83-F7AF59877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8876CBB-79EA-406C-9A51-AACE9A806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847C252B-964B-4963-8AD2-5CDF9A567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A0ED9423-87CE-4155-A1E2-11CD809FE8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A5C257A7-495B-4CEC-A9F8-6F2F02C5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FDB7-4A61-45EE-8268-BB643B4D3CD2}" type="datetimeFigureOut">
              <a:rPr lang="es-MX" smtClean="0"/>
              <a:pPr/>
              <a:t>03/08/2023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B104FE53-0B2B-4CE5-A4E2-09C570E59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8A267D17-F8A9-4112-A888-350E76D39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652D-9C88-41BD-8606-24405DFCFD8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850904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201903-1739-40BC-B3A4-FEFA0688B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608CA68C-D22E-4746-B666-37941BC17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FDB7-4A61-45EE-8268-BB643B4D3CD2}" type="datetimeFigureOut">
              <a:rPr lang="es-MX" smtClean="0"/>
              <a:pPr/>
              <a:t>03/08/2023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16F0574-02A0-4932-B54F-74BBF9ED2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F526A926-45A2-4D44-8467-B04FAB347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652D-9C88-41BD-8606-24405DFCFD8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27841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05DD3221-BFEC-4875-8BC6-FC2A4332D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FDB7-4A61-45EE-8268-BB643B4D3CD2}" type="datetimeFigureOut">
              <a:rPr lang="es-MX" smtClean="0"/>
              <a:pPr/>
              <a:t>03/08/2023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A4881124-1DDE-4888-B783-698A6B8C5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3617C2B-ACE9-418A-92F4-64D68E749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652D-9C88-41BD-8606-24405DFCFD8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30645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2DBD581-A0A2-483A-BDD7-45866D5C4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FB615A1-C6C4-473A-8372-CE9927605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393C501C-8C2C-4122-B706-C647340ED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936BCDD-52AB-4EC3-BB19-5B4E49EE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FDB7-4A61-45EE-8268-BB643B4D3CD2}" type="datetimeFigureOut">
              <a:rPr lang="es-MX" smtClean="0"/>
              <a:pPr/>
              <a:t>03/08/2023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016791F-5A6D-4A47-97B2-2BCC37FF1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BDBD901-5EEC-4CB9-934C-2D86A325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652D-9C88-41BD-8606-24405DFCFD8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4570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26E7F5E-3A56-4441-919F-8C47BB0A0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D8943BDE-A430-466E-85C4-719E5BEE5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DD20FD8-B41A-451A-A044-56D9F1AB8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D2CA6A5-C215-40CA-ABC4-824C9B29D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FDB7-4A61-45EE-8268-BB643B4D3CD2}" type="datetimeFigureOut">
              <a:rPr lang="es-MX" smtClean="0"/>
              <a:pPr/>
              <a:t>03/08/2023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DC0CDB1-A7BF-4ED0-9F90-6990FE6EB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136AAE6-43A4-4E0A-A5C3-59BD04D1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652D-9C88-41BD-8606-24405DFCFD8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61813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7FC386C3-C8BD-4FE2-A81E-82BFE8287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6FC23C8-5083-4DC9-860D-C7A94602B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A45582D-D630-427F-92CE-5B6C6D7E3F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4FDB7-4A61-45EE-8268-BB643B4D3CD2}" type="datetimeFigureOut">
              <a:rPr lang="es-MX" smtClean="0"/>
              <a:pPr/>
              <a:t>03/08/2023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C079188-3F42-475F-8F57-5F8ADFA8F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AFEFF22-A694-4BD4-9197-AD2DD13B7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3652D-9C88-41BD-8606-24405DFCFD8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05149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EA80DBF-43BB-44C8-9285-985960818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xmlns="" id="{A5F4E96A-7CC8-4B38-8DEA-2963E4F809A0}"/>
              </a:ext>
            </a:extLst>
          </p:cNvPr>
          <p:cNvGrpSpPr/>
          <p:nvPr/>
        </p:nvGrpSpPr>
        <p:grpSpPr>
          <a:xfrm>
            <a:off x="4181475" y="785378"/>
            <a:ext cx="7772400" cy="5328000"/>
            <a:chOff x="4505325" y="714374"/>
            <a:chExt cx="6135115" cy="4429126"/>
          </a:xfrm>
          <a:blipFill dpi="0" rotWithShape="1">
            <a:blip r:embed="rId3"/>
            <a:srcRect/>
            <a:stretch>
              <a:fillRect r="-13000"/>
            </a:stretch>
          </a:blipFill>
          <a:effectLst/>
        </p:grpSpPr>
        <p:sp>
          <p:nvSpPr>
            <p:cNvPr id="10" name="Paralelogramo 9">
              <a:extLst>
                <a:ext uri="{FF2B5EF4-FFF2-40B4-BE49-F238E27FC236}">
                  <a16:creationId xmlns:a16="http://schemas.microsoft.com/office/drawing/2014/main" xmlns="" id="{C0FBE618-68E7-4CEA-B113-D95C6E15C0E6}"/>
                </a:ext>
              </a:extLst>
            </p:cNvPr>
            <p:cNvSpPr/>
            <p:nvPr/>
          </p:nvSpPr>
          <p:spPr>
            <a:xfrm>
              <a:off x="5639815" y="714375"/>
              <a:ext cx="2276475" cy="2143125"/>
            </a:xfrm>
            <a:prstGeom prst="parallelogram">
              <a:avLst>
                <a:gd name="adj" fmla="val 52555"/>
              </a:avLst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MX" dirty="0"/>
            </a:p>
          </p:txBody>
        </p:sp>
        <p:sp>
          <p:nvSpPr>
            <p:cNvPr id="11" name="Paralelogramo 10">
              <a:extLst>
                <a:ext uri="{FF2B5EF4-FFF2-40B4-BE49-F238E27FC236}">
                  <a16:creationId xmlns:a16="http://schemas.microsoft.com/office/drawing/2014/main" xmlns="" id="{1EB18BFA-2AFF-427F-8E96-D57FD3A101DC}"/>
                </a:ext>
              </a:extLst>
            </p:cNvPr>
            <p:cNvSpPr/>
            <p:nvPr/>
          </p:nvSpPr>
          <p:spPr>
            <a:xfrm>
              <a:off x="7001890" y="714374"/>
              <a:ext cx="2276475" cy="2143125"/>
            </a:xfrm>
            <a:prstGeom prst="parallelogram">
              <a:avLst>
                <a:gd name="adj" fmla="val 52555"/>
              </a:avLst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MX" dirty="0"/>
            </a:p>
          </p:txBody>
        </p:sp>
        <p:sp>
          <p:nvSpPr>
            <p:cNvPr id="12" name="Paralelogramo 11">
              <a:extLst>
                <a:ext uri="{FF2B5EF4-FFF2-40B4-BE49-F238E27FC236}">
                  <a16:creationId xmlns:a16="http://schemas.microsoft.com/office/drawing/2014/main" xmlns="" id="{79E2B62A-A01C-45BF-8AB8-A47BBCB706CF}"/>
                </a:ext>
              </a:extLst>
            </p:cNvPr>
            <p:cNvSpPr/>
            <p:nvPr/>
          </p:nvSpPr>
          <p:spPr>
            <a:xfrm>
              <a:off x="8363965" y="714374"/>
              <a:ext cx="2276475" cy="2143125"/>
            </a:xfrm>
            <a:prstGeom prst="parallelogram">
              <a:avLst>
                <a:gd name="adj" fmla="val 52555"/>
              </a:avLst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MX" dirty="0"/>
            </a:p>
          </p:txBody>
        </p:sp>
        <p:sp>
          <p:nvSpPr>
            <p:cNvPr id="14" name="Paralelogramo 13">
              <a:extLst>
                <a:ext uri="{FF2B5EF4-FFF2-40B4-BE49-F238E27FC236}">
                  <a16:creationId xmlns:a16="http://schemas.microsoft.com/office/drawing/2014/main" xmlns="" id="{5B4AB629-992A-46C2-996B-022D8B069032}"/>
                </a:ext>
              </a:extLst>
            </p:cNvPr>
            <p:cNvSpPr/>
            <p:nvPr/>
          </p:nvSpPr>
          <p:spPr>
            <a:xfrm>
              <a:off x="4505325" y="3000375"/>
              <a:ext cx="2276475" cy="2143125"/>
            </a:xfrm>
            <a:prstGeom prst="parallelogram">
              <a:avLst>
                <a:gd name="adj" fmla="val 52555"/>
              </a:avLst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MX" dirty="0"/>
            </a:p>
          </p:txBody>
        </p:sp>
        <p:sp>
          <p:nvSpPr>
            <p:cNvPr id="15" name="Paralelogramo 14">
              <a:extLst>
                <a:ext uri="{FF2B5EF4-FFF2-40B4-BE49-F238E27FC236}">
                  <a16:creationId xmlns:a16="http://schemas.microsoft.com/office/drawing/2014/main" xmlns="" id="{46A6C02E-1A1E-4F72-90D1-BA619091D5AB}"/>
                </a:ext>
              </a:extLst>
            </p:cNvPr>
            <p:cNvSpPr/>
            <p:nvPr/>
          </p:nvSpPr>
          <p:spPr>
            <a:xfrm>
              <a:off x="5867400" y="3000374"/>
              <a:ext cx="2276475" cy="2143125"/>
            </a:xfrm>
            <a:prstGeom prst="parallelogram">
              <a:avLst>
                <a:gd name="adj" fmla="val 52555"/>
              </a:avLst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MX" dirty="0"/>
            </a:p>
          </p:txBody>
        </p:sp>
        <p:sp>
          <p:nvSpPr>
            <p:cNvPr id="16" name="Paralelogramo 15">
              <a:extLst>
                <a:ext uri="{FF2B5EF4-FFF2-40B4-BE49-F238E27FC236}">
                  <a16:creationId xmlns:a16="http://schemas.microsoft.com/office/drawing/2014/main" xmlns="" id="{4D691230-DA4E-4178-8D24-E5C813BF4E18}"/>
                </a:ext>
              </a:extLst>
            </p:cNvPr>
            <p:cNvSpPr/>
            <p:nvPr/>
          </p:nvSpPr>
          <p:spPr>
            <a:xfrm>
              <a:off x="7229475" y="3000374"/>
              <a:ext cx="2276475" cy="2143125"/>
            </a:xfrm>
            <a:prstGeom prst="parallelogram">
              <a:avLst>
                <a:gd name="adj" fmla="val 52555"/>
              </a:avLst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MX" dirty="0"/>
            </a:p>
          </p:txBody>
        </p:sp>
      </p:grpSp>
      <p:sp>
        <p:nvSpPr>
          <p:cNvPr id="13" name="12 Rectángulo"/>
          <p:cNvSpPr/>
          <p:nvPr/>
        </p:nvSpPr>
        <p:spPr>
          <a:xfrm>
            <a:off x="3542324" y="-55420"/>
            <a:ext cx="8649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MUNICIPIO DE SAN FELIPE BC</a:t>
            </a:r>
            <a:endParaRPr lang="es-ES" sz="54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824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4">
            <a:extLst>
              <a:ext uri="{FF2B5EF4-FFF2-40B4-BE49-F238E27FC236}">
                <a16:creationId xmlns:a16="http://schemas.microsoft.com/office/drawing/2014/main" xmlns="" id="{A66D961B-AF99-4180-ADBB-E6CA0836D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00853"/>
            <a:ext cx="8762230" cy="507066"/>
          </a:xfrm>
          <a:custGeom>
            <a:avLst/>
            <a:gdLst/>
            <a:ahLst/>
            <a:cxnLst/>
            <a:rect l="l" t="t" r="r" b="b"/>
            <a:pathLst>
              <a:path w="7228840" h="574675">
                <a:moveTo>
                  <a:pt x="7228331" y="0"/>
                </a:moveTo>
                <a:lnTo>
                  <a:pt x="0" y="0"/>
                </a:lnTo>
                <a:lnTo>
                  <a:pt x="0" y="574547"/>
                </a:lnTo>
                <a:lnTo>
                  <a:pt x="7228331" y="574547"/>
                </a:lnTo>
                <a:lnTo>
                  <a:pt x="7228331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5347" y="112619"/>
            <a:ext cx="6517794" cy="48667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" b="1" spc="10" dirty="0">
                <a:solidFill>
                  <a:srgbClr val="FFFFFF"/>
                </a:solidFill>
                <a:latin typeface="Calibri"/>
                <a:cs typeface="Calibri"/>
              </a:rPr>
              <a:t>UBICACIÓN</a:t>
            </a:r>
            <a:r>
              <a:rPr lang="es-ES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" b="1" spc="1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lang="es-ES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" b="1" spc="5" dirty="0">
                <a:solidFill>
                  <a:srgbClr val="FFFFFF"/>
                </a:solidFill>
                <a:latin typeface="Calibri"/>
                <a:cs typeface="Calibri"/>
              </a:rPr>
              <a:t>ACUÍFEROS</a:t>
            </a:r>
            <a:r>
              <a:rPr lang="es-ES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" b="1" spc="1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lang="es-ES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" b="1" spc="10" dirty="0">
                <a:solidFill>
                  <a:srgbClr val="FFFFFF"/>
                </a:solidFill>
                <a:latin typeface="Calibri"/>
                <a:cs typeface="Calibri"/>
              </a:rPr>
              <a:t>BC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644114"/>
            <a:ext cx="12192000" cy="6076949"/>
            <a:chOff x="0" y="729995"/>
            <a:chExt cx="10058400" cy="6887209"/>
          </a:xfrm>
        </p:grpSpPr>
        <p:sp>
          <p:nvSpPr>
            <p:cNvPr id="5" name="object 5"/>
            <p:cNvSpPr/>
            <p:nvPr/>
          </p:nvSpPr>
          <p:spPr>
            <a:xfrm>
              <a:off x="0" y="743711"/>
              <a:ext cx="10057130" cy="78105"/>
            </a:xfrm>
            <a:custGeom>
              <a:avLst/>
              <a:gdLst/>
              <a:ahLst/>
              <a:cxnLst/>
              <a:rect l="l" t="t" r="r" b="b"/>
              <a:pathLst>
                <a:path w="10057130" h="78105">
                  <a:moveTo>
                    <a:pt x="10056875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10056875" y="77724"/>
                  </a:lnTo>
                  <a:lnTo>
                    <a:pt x="1005687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729995"/>
              <a:ext cx="10058400" cy="106680"/>
            </a:xfrm>
            <a:custGeom>
              <a:avLst/>
              <a:gdLst/>
              <a:ahLst/>
              <a:cxnLst/>
              <a:rect l="l" t="t" r="r" b="b"/>
              <a:pathLst>
                <a:path w="10058400" h="106680">
                  <a:moveTo>
                    <a:pt x="0" y="77724"/>
                  </a:moveTo>
                  <a:lnTo>
                    <a:pt x="0" y="106679"/>
                  </a:lnTo>
                  <a:lnTo>
                    <a:pt x="10058400" y="106679"/>
                  </a:lnTo>
                  <a:lnTo>
                    <a:pt x="10058400" y="92963"/>
                  </a:lnTo>
                  <a:lnTo>
                    <a:pt x="15240" y="92963"/>
                  </a:lnTo>
                  <a:lnTo>
                    <a:pt x="0" y="77724"/>
                  </a:lnTo>
                  <a:close/>
                </a:path>
                <a:path w="10058400" h="106680">
                  <a:moveTo>
                    <a:pt x="15240" y="13715"/>
                  </a:moveTo>
                  <a:lnTo>
                    <a:pt x="0" y="27431"/>
                  </a:lnTo>
                  <a:lnTo>
                    <a:pt x="0" y="77724"/>
                  </a:lnTo>
                  <a:lnTo>
                    <a:pt x="15240" y="92963"/>
                  </a:lnTo>
                  <a:lnTo>
                    <a:pt x="15240" y="13715"/>
                  </a:lnTo>
                  <a:close/>
                </a:path>
                <a:path w="10058400" h="106680">
                  <a:moveTo>
                    <a:pt x="10044683" y="77724"/>
                  </a:moveTo>
                  <a:lnTo>
                    <a:pt x="15240" y="77724"/>
                  </a:lnTo>
                  <a:lnTo>
                    <a:pt x="15240" y="92963"/>
                  </a:lnTo>
                  <a:lnTo>
                    <a:pt x="10044683" y="92963"/>
                  </a:lnTo>
                  <a:lnTo>
                    <a:pt x="10044683" y="77724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0044683" y="92963"/>
                  </a:lnTo>
                  <a:lnTo>
                    <a:pt x="10058399" y="77724"/>
                  </a:lnTo>
                  <a:lnTo>
                    <a:pt x="10058399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77724"/>
                  </a:moveTo>
                  <a:lnTo>
                    <a:pt x="10044683" y="92963"/>
                  </a:lnTo>
                  <a:lnTo>
                    <a:pt x="10058400" y="92963"/>
                  </a:lnTo>
                  <a:lnTo>
                    <a:pt x="10058400" y="77724"/>
                  </a:lnTo>
                  <a:close/>
                </a:path>
                <a:path w="10058400" h="106680">
                  <a:moveTo>
                    <a:pt x="10058400" y="0"/>
                  </a:moveTo>
                  <a:lnTo>
                    <a:pt x="0" y="0"/>
                  </a:lnTo>
                  <a:lnTo>
                    <a:pt x="0" y="27431"/>
                  </a:lnTo>
                  <a:lnTo>
                    <a:pt x="15240" y="13715"/>
                  </a:lnTo>
                  <a:lnTo>
                    <a:pt x="10058400" y="13715"/>
                  </a:lnTo>
                  <a:lnTo>
                    <a:pt x="10058400" y="0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5240" y="13715"/>
                  </a:lnTo>
                  <a:lnTo>
                    <a:pt x="15240" y="27431"/>
                  </a:lnTo>
                  <a:lnTo>
                    <a:pt x="10044683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13715"/>
                  </a:moveTo>
                  <a:lnTo>
                    <a:pt x="10044683" y="13715"/>
                  </a:lnTo>
                  <a:lnTo>
                    <a:pt x="10058399" y="27431"/>
                  </a:lnTo>
                  <a:lnTo>
                    <a:pt x="10058400" y="1371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0203" y="859536"/>
              <a:ext cx="8407907" cy="6757416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8" name="object 8"/>
          <p:cNvSpPr txBox="1"/>
          <p:nvPr/>
        </p:nvSpPr>
        <p:spPr>
          <a:xfrm>
            <a:off x="1154240" y="6512075"/>
            <a:ext cx="1562485" cy="2154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5" dirty="0">
                <a:latin typeface="Calibri"/>
                <a:cs typeface="Calibri"/>
              </a:rPr>
              <a:t>Fue</a:t>
            </a:r>
            <a:r>
              <a:rPr sz="1300" dirty="0">
                <a:latin typeface="Calibri"/>
                <a:cs typeface="Calibri"/>
              </a:rPr>
              <a:t>n</a:t>
            </a:r>
            <a:r>
              <a:rPr sz="1300" spc="-10" dirty="0">
                <a:latin typeface="Calibri"/>
                <a:cs typeface="Calibri"/>
              </a:rPr>
              <a:t>t</a:t>
            </a:r>
            <a:r>
              <a:rPr sz="1300" spc="5" dirty="0">
                <a:latin typeface="Calibri"/>
                <a:cs typeface="Calibri"/>
              </a:rPr>
              <a:t>e: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C</a:t>
            </a:r>
            <a:r>
              <a:rPr sz="1300" spc="10" dirty="0">
                <a:latin typeface="Calibri"/>
                <a:cs typeface="Calibri"/>
              </a:rPr>
              <a:t>O</a:t>
            </a:r>
            <a:r>
              <a:rPr sz="1300" spc="5" dirty="0">
                <a:latin typeface="Calibri"/>
                <a:cs typeface="Calibri"/>
              </a:rPr>
              <a:t>N</a:t>
            </a:r>
            <a:r>
              <a:rPr sz="1300" dirty="0">
                <a:latin typeface="Calibri"/>
                <a:cs typeface="Calibri"/>
              </a:rPr>
              <a:t>AG</a:t>
            </a:r>
            <a:r>
              <a:rPr sz="1300" spc="-10" dirty="0">
                <a:latin typeface="Calibri"/>
                <a:cs typeface="Calibri"/>
              </a:rPr>
              <a:t>U</a:t>
            </a:r>
            <a:r>
              <a:rPr sz="1300" spc="10" dirty="0">
                <a:latin typeface="Calibri"/>
                <a:cs typeface="Calibri"/>
              </a:rPr>
              <a:t>A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7019750" y="2958353"/>
            <a:ext cx="1742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0223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4">
            <a:extLst>
              <a:ext uri="{FF2B5EF4-FFF2-40B4-BE49-F238E27FC236}">
                <a16:creationId xmlns:a16="http://schemas.microsoft.com/office/drawing/2014/main" xmlns="" id="{A66D961B-AF99-4180-ADBB-E6CA0836D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00853"/>
            <a:ext cx="8762230" cy="507066"/>
          </a:xfrm>
          <a:custGeom>
            <a:avLst/>
            <a:gdLst/>
            <a:ahLst/>
            <a:cxnLst/>
            <a:rect l="l" t="t" r="r" b="b"/>
            <a:pathLst>
              <a:path w="7228840" h="574675">
                <a:moveTo>
                  <a:pt x="7228331" y="0"/>
                </a:moveTo>
                <a:lnTo>
                  <a:pt x="0" y="0"/>
                </a:lnTo>
                <a:lnTo>
                  <a:pt x="0" y="574547"/>
                </a:lnTo>
                <a:lnTo>
                  <a:pt x="7228331" y="574547"/>
                </a:lnTo>
                <a:lnTo>
                  <a:pt x="7228331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61548" y="-338886"/>
            <a:ext cx="6014412" cy="13715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MX" b="1" spc="5" dirty="0">
                <a:solidFill>
                  <a:srgbClr val="FFFFFF"/>
                </a:solidFill>
                <a:latin typeface="Calibri"/>
                <a:cs typeface="Calibri"/>
              </a:rPr>
              <a:t>ACUÍFEROS</a:t>
            </a:r>
            <a:r>
              <a:rPr lang="es-MX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MX" b="1" spc="-15" dirty="0">
                <a:solidFill>
                  <a:srgbClr val="FFFFFF"/>
                </a:solidFill>
                <a:latin typeface="Calibri"/>
                <a:cs typeface="Calibri"/>
              </a:rPr>
              <a:t>SOBREXPLOTADOS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644114"/>
            <a:ext cx="12192000" cy="2786343"/>
            <a:chOff x="0" y="729995"/>
            <a:chExt cx="10058400" cy="3157855"/>
          </a:xfrm>
        </p:grpSpPr>
        <p:sp>
          <p:nvSpPr>
            <p:cNvPr id="5" name="object 5"/>
            <p:cNvSpPr/>
            <p:nvPr/>
          </p:nvSpPr>
          <p:spPr>
            <a:xfrm>
              <a:off x="0" y="743711"/>
              <a:ext cx="10057130" cy="78105"/>
            </a:xfrm>
            <a:custGeom>
              <a:avLst/>
              <a:gdLst/>
              <a:ahLst/>
              <a:cxnLst/>
              <a:rect l="l" t="t" r="r" b="b"/>
              <a:pathLst>
                <a:path w="10057130" h="78105">
                  <a:moveTo>
                    <a:pt x="10056875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10056875" y="77724"/>
                  </a:lnTo>
                  <a:lnTo>
                    <a:pt x="1005687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729995"/>
              <a:ext cx="10058400" cy="106680"/>
            </a:xfrm>
            <a:custGeom>
              <a:avLst/>
              <a:gdLst/>
              <a:ahLst/>
              <a:cxnLst/>
              <a:rect l="l" t="t" r="r" b="b"/>
              <a:pathLst>
                <a:path w="10058400" h="106680">
                  <a:moveTo>
                    <a:pt x="0" y="77724"/>
                  </a:moveTo>
                  <a:lnTo>
                    <a:pt x="0" y="106679"/>
                  </a:lnTo>
                  <a:lnTo>
                    <a:pt x="10058400" y="106679"/>
                  </a:lnTo>
                  <a:lnTo>
                    <a:pt x="10058400" y="92963"/>
                  </a:lnTo>
                  <a:lnTo>
                    <a:pt x="15240" y="92963"/>
                  </a:lnTo>
                  <a:lnTo>
                    <a:pt x="0" y="77724"/>
                  </a:lnTo>
                  <a:close/>
                </a:path>
                <a:path w="10058400" h="106680">
                  <a:moveTo>
                    <a:pt x="15240" y="13715"/>
                  </a:moveTo>
                  <a:lnTo>
                    <a:pt x="0" y="27431"/>
                  </a:lnTo>
                  <a:lnTo>
                    <a:pt x="0" y="77724"/>
                  </a:lnTo>
                  <a:lnTo>
                    <a:pt x="15240" y="92963"/>
                  </a:lnTo>
                  <a:lnTo>
                    <a:pt x="15240" y="13715"/>
                  </a:lnTo>
                  <a:close/>
                </a:path>
                <a:path w="10058400" h="106680">
                  <a:moveTo>
                    <a:pt x="10044683" y="77724"/>
                  </a:moveTo>
                  <a:lnTo>
                    <a:pt x="15240" y="77724"/>
                  </a:lnTo>
                  <a:lnTo>
                    <a:pt x="15240" y="92963"/>
                  </a:lnTo>
                  <a:lnTo>
                    <a:pt x="10044683" y="92963"/>
                  </a:lnTo>
                  <a:lnTo>
                    <a:pt x="10044683" y="77724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0044683" y="92963"/>
                  </a:lnTo>
                  <a:lnTo>
                    <a:pt x="10058399" y="77724"/>
                  </a:lnTo>
                  <a:lnTo>
                    <a:pt x="10058399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77724"/>
                  </a:moveTo>
                  <a:lnTo>
                    <a:pt x="10044683" y="92963"/>
                  </a:lnTo>
                  <a:lnTo>
                    <a:pt x="10058400" y="92963"/>
                  </a:lnTo>
                  <a:lnTo>
                    <a:pt x="10058400" y="77724"/>
                  </a:lnTo>
                  <a:close/>
                </a:path>
                <a:path w="10058400" h="106680">
                  <a:moveTo>
                    <a:pt x="10058400" y="0"/>
                  </a:moveTo>
                  <a:lnTo>
                    <a:pt x="0" y="0"/>
                  </a:lnTo>
                  <a:lnTo>
                    <a:pt x="0" y="27431"/>
                  </a:lnTo>
                  <a:lnTo>
                    <a:pt x="15240" y="13715"/>
                  </a:lnTo>
                  <a:lnTo>
                    <a:pt x="10058400" y="13715"/>
                  </a:lnTo>
                  <a:lnTo>
                    <a:pt x="10058400" y="0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5240" y="13715"/>
                  </a:lnTo>
                  <a:lnTo>
                    <a:pt x="15240" y="27431"/>
                  </a:lnTo>
                  <a:lnTo>
                    <a:pt x="10044683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13715"/>
                  </a:moveTo>
                  <a:lnTo>
                    <a:pt x="10044683" y="13715"/>
                  </a:lnTo>
                  <a:lnTo>
                    <a:pt x="10058399" y="27431"/>
                  </a:lnTo>
                  <a:lnTo>
                    <a:pt x="10058400" y="1371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0203" y="859536"/>
              <a:ext cx="7773923" cy="30281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9275" y="1213103"/>
              <a:ext cx="2833115" cy="267461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440520" y="2894027"/>
            <a:ext cx="503382" cy="28341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b="1" spc="-20" dirty="0">
                <a:solidFill>
                  <a:srgbClr val="0070BF"/>
                </a:solidFill>
                <a:latin typeface="Calibri"/>
                <a:cs typeface="Calibri"/>
              </a:rPr>
              <a:t>V</a:t>
            </a:r>
            <a:r>
              <a:rPr sz="1750" b="1" spc="5" dirty="0">
                <a:solidFill>
                  <a:srgbClr val="0070BF"/>
                </a:solidFill>
                <a:latin typeface="Calibri"/>
                <a:cs typeface="Calibri"/>
              </a:rPr>
              <a:t>CH</a:t>
            </a:r>
            <a:endParaRPr sz="1750" dirty="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4792" y="3429000"/>
            <a:ext cx="9422937" cy="329184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154240" y="6512075"/>
            <a:ext cx="1562485" cy="2154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5" dirty="0">
                <a:latin typeface="Calibri"/>
                <a:cs typeface="Calibri"/>
              </a:rPr>
              <a:t>Fue</a:t>
            </a:r>
            <a:r>
              <a:rPr sz="1300" dirty="0">
                <a:latin typeface="Calibri"/>
                <a:cs typeface="Calibri"/>
              </a:rPr>
              <a:t>n</a:t>
            </a:r>
            <a:r>
              <a:rPr sz="1300" spc="-10" dirty="0">
                <a:latin typeface="Calibri"/>
                <a:cs typeface="Calibri"/>
              </a:rPr>
              <a:t>t</a:t>
            </a:r>
            <a:r>
              <a:rPr sz="1300" spc="5" dirty="0">
                <a:latin typeface="Calibri"/>
                <a:cs typeface="Calibri"/>
              </a:rPr>
              <a:t>e: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C</a:t>
            </a:r>
            <a:r>
              <a:rPr sz="1300" spc="10" dirty="0">
                <a:latin typeface="Calibri"/>
                <a:cs typeface="Calibri"/>
              </a:rPr>
              <a:t>O</a:t>
            </a:r>
            <a:r>
              <a:rPr sz="1300" spc="5" dirty="0">
                <a:latin typeface="Calibri"/>
                <a:cs typeface="Calibri"/>
              </a:rPr>
              <a:t>N</a:t>
            </a:r>
            <a:r>
              <a:rPr sz="1300" dirty="0">
                <a:latin typeface="Calibri"/>
                <a:cs typeface="Calibri"/>
              </a:rPr>
              <a:t>AG</a:t>
            </a:r>
            <a:r>
              <a:rPr sz="1300" spc="-10" dirty="0">
                <a:latin typeface="Calibri"/>
                <a:cs typeface="Calibri"/>
              </a:rPr>
              <a:t>U</a:t>
            </a:r>
            <a:r>
              <a:rPr sz="1300" spc="10" dirty="0">
                <a:latin typeface="Calibri"/>
                <a:cs typeface="Calibri"/>
              </a:rPr>
              <a:t>A</a:t>
            </a:r>
            <a:endParaRPr sz="13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126835" y="3429000"/>
            <a:ext cx="5107709" cy="2717987"/>
            <a:chOff x="929639" y="3886200"/>
            <a:chExt cx="4213860" cy="3080385"/>
          </a:xfrm>
        </p:grpSpPr>
        <p:sp>
          <p:nvSpPr>
            <p:cNvPr id="13" name="object 13"/>
            <p:cNvSpPr/>
            <p:nvPr/>
          </p:nvSpPr>
          <p:spPr>
            <a:xfrm>
              <a:off x="3730751" y="3886200"/>
              <a:ext cx="467359" cy="363220"/>
            </a:xfrm>
            <a:custGeom>
              <a:avLst/>
              <a:gdLst/>
              <a:ahLst/>
              <a:cxnLst/>
              <a:rect l="l" t="t" r="r" b="b"/>
              <a:pathLst>
                <a:path w="467360" h="363220">
                  <a:moveTo>
                    <a:pt x="467273" y="0"/>
                  </a:moveTo>
                  <a:lnTo>
                    <a:pt x="15239" y="0"/>
                  </a:lnTo>
                  <a:lnTo>
                    <a:pt x="15239" y="137159"/>
                  </a:lnTo>
                  <a:lnTo>
                    <a:pt x="0" y="231647"/>
                  </a:lnTo>
                  <a:lnTo>
                    <a:pt x="25907" y="283463"/>
                  </a:lnTo>
                  <a:lnTo>
                    <a:pt x="68579" y="352043"/>
                  </a:lnTo>
                  <a:lnTo>
                    <a:pt x="83819" y="362711"/>
                  </a:lnTo>
                  <a:lnTo>
                    <a:pt x="167639" y="289559"/>
                  </a:lnTo>
                  <a:lnTo>
                    <a:pt x="225551" y="278891"/>
                  </a:lnTo>
                  <a:lnTo>
                    <a:pt x="382524" y="57911"/>
                  </a:lnTo>
                  <a:lnTo>
                    <a:pt x="4672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717035" y="3886200"/>
              <a:ext cx="505459" cy="378460"/>
            </a:xfrm>
            <a:custGeom>
              <a:avLst/>
              <a:gdLst/>
              <a:ahLst/>
              <a:cxnLst/>
              <a:rect l="l" t="t" r="r" b="b"/>
              <a:pathLst>
                <a:path w="505460" h="378460">
                  <a:moveTo>
                    <a:pt x="15239" y="134111"/>
                  </a:moveTo>
                  <a:lnTo>
                    <a:pt x="0" y="228599"/>
                  </a:lnTo>
                  <a:lnTo>
                    <a:pt x="0" y="234695"/>
                  </a:lnTo>
                  <a:lnTo>
                    <a:pt x="27431" y="289559"/>
                  </a:lnTo>
                  <a:lnTo>
                    <a:pt x="70103" y="359663"/>
                  </a:lnTo>
                  <a:lnTo>
                    <a:pt x="71627" y="361187"/>
                  </a:lnTo>
                  <a:lnTo>
                    <a:pt x="71627" y="362711"/>
                  </a:lnTo>
                  <a:lnTo>
                    <a:pt x="74675" y="362711"/>
                  </a:lnTo>
                  <a:lnTo>
                    <a:pt x="89915" y="373379"/>
                  </a:lnTo>
                  <a:lnTo>
                    <a:pt x="94487" y="377951"/>
                  </a:lnTo>
                  <a:lnTo>
                    <a:pt x="102107" y="376427"/>
                  </a:lnTo>
                  <a:lnTo>
                    <a:pt x="106679" y="373379"/>
                  </a:lnTo>
                  <a:lnTo>
                    <a:pt x="130628" y="352043"/>
                  </a:lnTo>
                  <a:lnTo>
                    <a:pt x="88391" y="352043"/>
                  </a:lnTo>
                  <a:lnTo>
                    <a:pt x="96822" y="344686"/>
                  </a:lnTo>
                  <a:lnTo>
                    <a:pt x="96447" y="344423"/>
                  </a:lnTo>
                  <a:lnTo>
                    <a:pt x="92963" y="344423"/>
                  </a:lnTo>
                  <a:lnTo>
                    <a:pt x="89915" y="339851"/>
                  </a:lnTo>
                  <a:lnTo>
                    <a:pt x="90158" y="339851"/>
                  </a:lnTo>
                  <a:lnTo>
                    <a:pt x="51815" y="277367"/>
                  </a:lnTo>
                  <a:lnTo>
                    <a:pt x="29717" y="233171"/>
                  </a:lnTo>
                  <a:lnTo>
                    <a:pt x="27431" y="233171"/>
                  </a:lnTo>
                  <a:lnTo>
                    <a:pt x="25907" y="225551"/>
                  </a:lnTo>
                  <a:lnTo>
                    <a:pt x="28661" y="225551"/>
                  </a:lnTo>
                  <a:lnTo>
                    <a:pt x="42671" y="138683"/>
                  </a:lnTo>
                  <a:lnTo>
                    <a:pt x="42671" y="137159"/>
                  </a:lnTo>
                  <a:lnTo>
                    <a:pt x="15239" y="137159"/>
                  </a:lnTo>
                  <a:lnTo>
                    <a:pt x="15239" y="134111"/>
                  </a:lnTo>
                  <a:close/>
                </a:path>
                <a:path w="505460" h="378460">
                  <a:moveTo>
                    <a:pt x="96822" y="344686"/>
                  </a:moveTo>
                  <a:lnTo>
                    <a:pt x="88391" y="352043"/>
                  </a:lnTo>
                  <a:lnTo>
                    <a:pt x="105155" y="350519"/>
                  </a:lnTo>
                  <a:lnTo>
                    <a:pt x="96822" y="344686"/>
                  </a:lnTo>
                  <a:close/>
                </a:path>
                <a:path w="505460" h="378460">
                  <a:moveTo>
                    <a:pt x="229454" y="266422"/>
                  </a:moveTo>
                  <a:lnTo>
                    <a:pt x="178307" y="275843"/>
                  </a:lnTo>
                  <a:lnTo>
                    <a:pt x="176783" y="275843"/>
                  </a:lnTo>
                  <a:lnTo>
                    <a:pt x="173735" y="277367"/>
                  </a:lnTo>
                  <a:lnTo>
                    <a:pt x="172212" y="278891"/>
                  </a:lnTo>
                  <a:lnTo>
                    <a:pt x="96822" y="344686"/>
                  </a:lnTo>
                  <a:lnTo>
                    <a:pt x="105155" y="350519"/>
                  </a:lnTo>
                  <a:lnTo>
                    <a:pt x="88391" y="352043"/>
                  </a:lnTo>
                  <a:lnTo>
                    <a:pt x="130628" y="352043"/>
                  </a:lnTo>
                  <a:lnTo>
                    <a:pt x="185368" y="303275"/>
                  </a:lnTo>
                  <a:lnTo>
                    <a:pt x="184403" y="303275"/>
                  </a:lnTo>
                  <a:lnTo>
                    <a:pt x="190500" y="298703"/>
                  </a:lnTo>
                  <a:lnTo>
                    <a:pt x="208570" y="298703"/>
                  </a:lnTo>
                  <a:lnTo>
                    <a:pt x="240791" y="292607"/>
                  </a:lnTo>
                  <a:lnTo>
                    <a:pt x="245363" y="291083"/>
                  </a:lnTo>
                  <a:lnTo>
                    <a:pt x="248412" y="289559"/>
                  </a:lnTo>
                  <a:lnTo>
                    <a:pt x="249935" y="286511"/>
                  </a:lnTo>
                  <a:lnTo>
                    <a:pt x="261926" y="269747"/>
                  </a:lnTo>
                  <a:lnTo>
                    <a:pt x="227075" y="269747"/>
                  </a:lnTo>
                  <a:lnTo>
                    <a:pt x="229454" y="266422"/>
                  </a:lnTo>
                  <a:close/>
                </a:path>
                <a:path w="505460" h="378460">
                  <a:moveTo>
                    <a:pt x="89915" y="339851"/>
                  </a:moveTo>
                  <a:lnTo>
                    <a:pt x="92963" y="344423"/>
                  </a:lnTo>
                  <a:lnTo>
                    <a:pt x="90341" y="340149"/>
                  </a:lnTo>
                  <a:lnTo>
                    <a:pt x="89915" y="339851"/>
                  </a:lnTo>
                  <a:close/>
                </a:path>
                <a:path w="505460" h="378460">
                  <a:moveTo>
                    <a:pt x="90341" y="340149"/>
                  </a:moveTo>
                  <a:lnTo>
                    <a:pt x="92963" y="344423"/>
                  </a:lnTo>
                  <a:lnTo>
                    <a:pt x="96447" y="344423"/>
                  </a:lnTo>
                  <a:lnTo>
                    <a:pt x="90341" y="340149"/>
                  </a:lnTo>
                  <a:close/>
                </a:path>
                <a:path w="505460" h="378460">
                  <a:moveTo>
                    <a:pt x="90158" y="339851"/>
                  </a:moveTo>
                  <a:lnTo>
                    <a:pt x="89915" y="339851"/>
                  </a:lnTo>
                  <a:lnTo>
                    <a:pt x="90341" y="340149"/>
                  </a:lnTo>
                  <a:lnTo>
                    <a:pt x="90158" y="339851"/>
                  </a:lnTo>
                  <a:close/>
                </a:path>
                <a:path w="505460" h="378460">
                  <a:moveTo>
                    <a:pt x="190500" y="298703"/>
                  </a:moveTo>
                  <a:lnTo>
                    <a:pt x="184403" y="303275"/>
                  </a:lnTo>
                  <a:lnTo>
                    <a:pt x="185628" y="303044"/>
                  </a:lnTo>
                  <a:lnTo>
                    <a:pt x="190500" y="298703"/>
                  </a:lnTo>
                  <a:close/>
                </a:path>
                <a:path w="505460" h="378460">
                  <a:moveTo>
                    <a:pt x="185628" y="303044"/>
                  </a:moveTo>
                  <a:lnTo>
                    <a:pt x="184403" y="303275"/>
                  </a:lnTo>
                  <a:lnTo>
                    <a:pt x="185368" y="303275"/>
                  </a:lnTo>
                  <a:lnTo>
                    <a:pt x="185628" y="303044"/>
                  </a:lnTo>
                  <a:close/>
                </a:path>
                <a:path w="505460" h="378460">
                  <a:moveTo>
                    <a:pt x="208570" y="298703"/>
                  </a:moveTo>
                  <a:lnTo>
                    <a:pt x="190500" y="298703"/>
                  </a:lnTo>
                  <a:lnTo>
                    <a:pt x="185628" y="303044"/>
                  </a:lnTo>
                  <a:lnTo>
                    <a:pt x="208570" y="298703"/>
                  </a:lnTo>
                  <a:close/>
                </a:path>
                <a:path w="505460" h="378460">
                  <a:moveTo>
                    <a:pt x="236219" y="265175"/>
                  </a:moveTo>
                  <a:lnTo>
                    <a:pt x="229454" y="266422"/>
                  </a:lnTo>
                  <a:lnTo>
                    <a:pt x="227075" y="269747"/>
                  </a:lnTo>
                  <a:lnTo>
                    <a:pt x="236219" y="265175"/>
                  </a:lnTo>
                  <a:close/>
                </a:path>
                <a:path w="505460" h="378460">
                  <a:moveTo>
                    <a:pt x="265197" y="265175"/>
                  </a:moveTo>
                  <a:lnTo>
                    <a:pt x="236219" y="265175"/>
                  </a:lnTo>
                  <a:lnTo>
                    <a:pt x="227075" y="269747"/>
                  </a:lnTo>
                  <a:lnTo>
                    <a:pt x="261926" y="269747"/>
                  </a:lnTo>
                  <a:lnTo>
                    <a:pt x="265197" y="265175"/>
                  </a:lnTo>
                  <a:close/>
                </a:path>
                <a:path w="505460" h="378460">
                  <a:moveTo>
                    <a:pt x="505215" y="0"/>
                  </a:moveTo>
                  <a:lnTo>
                    <a:pt x="456924" y="0"/>
                  </a:lnTo>
                  <a:lnTo>
                    <a:pt x="388619" y="47243"/>
                  </a:lnTo>
                  <a:lnTo>
                    <a:pt x="387095" y="47243"/>
                  </a:lnTo>
                  <a:lnTo>
                    <a:pt x="384047" y="50291"/>
                  </a:lnTo>
                  <a:lnTo>
                    <a:pt x="229454" y="266422"/>
                  </a:lnTo>
                  <a:lnTo>
                    <a:pt x="236219" y="265175"/>
                  </a:lnTo>
                  <a:lnTo>
                    <a:pt x="265197" y="265175"/>
                  </a:lnTo>
                  <a:lnTo>
                    <a:pt x="404727" y="70103"/>
                  </a:lnTo>
                  <a:lnTo>
                    <a:pt x="403859" y="70103"/>
                  </a:lnTo>
                  <a:lnTo>
                    <a:pt x="406907" y="67055"/>
                  </a:lnTo>
                  <a:lnTo>
                    <a:pt x="408266" y="67055"/>
                  </a:lnTo>
                  <a:lnTo>
                    <a:pt x="505215" y="0"/>
                  </a:lnTo>
                  <a:close/>
                </a:path>
                <a:path w="505460" h="378460">
                  <a:moveTo>
                    <a:pt x="25907" y="225551"/>
                  </a:moveTo>
                  <a:lnTo>
                    <a:pt x="27431" y="233171"/>
                  </a:lnTo>
                  <a:lnTo>
                    <a:pt x="27989" y="229715"/>
                  </a:lnTo>
                  <a:lnTo>
                    <a:pt x="25907" y="225551"/>
                  </a:lnTo>
                  <a:close/>
                </a:path>
                <a:path w="505460" h="378460">
                  <a:moveTo>
                    <a:pt x="27989" y="229715"/>
                  </a:moveTo>
                  <a:lnTo>
                    <a:pt x="27431" y="233171"/>
                  </a:lnTo>
                  <a:lnTo>
                    <a:pt x="29717" y="233171"/>
                  </a:lnTo>
                  <a:lnTo>
                    <a:pt x="27989" y="229715"/>
                  </a:lnTo>
                  <a:close/>
                </a:path>
                <a:path w="505460" h="378460">
                  <a:moveTo>
                    <a:pt x="28661" y="225551"/>
                  </a:moveTo>
                  <a:lnTo>
                    <a:pt x="25907" y="225551"/>
                  </a:lnTo>
                  <a:lnTo>
                    <a:pt x="27989" y="229715"/>
                  </a:lnTo>
                  <a:lnTo>
                    <a:pt x="28661" y="225551"/>
                  </a:lnTo>
                  <a:close/>
                </a:path>
                <a:path w="505460" h="378460">
                  <a:moveTo>
                    <a:pt x="42671" y="0"/>
                  </a:moveTo>
                  <a:lnTo>
                    <a:pt x="15239" y="0"/>
                  </a:lnTo>
                  <a:lnTo>
                    <a:pt x="15239" y="137159"/>
                  </a:lnTo>
                  <a:lnTo>
                    <a:pt x="42671" y="137159"/>
                  </a:lnTo>
                  <a:lnTo>
                    <a:pt x="42671" y="0"/>
                  </a:lnTo>
                  <a:close/>
                </a:path>
                <a:path w="505460" h="378460">
                  <a:moveTo>
                    <a:pt x="406907" y="67055"/>
                  </a:moveTo>
                  <a:lnTo>
                    <a:pt x="403859" y="70103"/>
                  </a:lnTo>
                  <a:lnTo>
                    <a:pt x="405577" y="68915"/>
                  </a:lnTo>
                  <a:lnTo>
                    <a:pt x="406907" y="67055"/>
                  </a:lnTo>
                  <a:close/>
                </a:path>
                <a:path w="505460" h="378460">
                  <a:moveTo>
                    <a:pt x="405577" y="68915"/>
                  </a:moveTo>
                  <a:lnTo>
                    <a:pt x="403859" y="70103"/>
                  </a:lnTo>
                  <a:lnTo>
                    <a:pt x="404727" y="70103"/>
                  </a:lnTo>
                  <a:lnTo>
                    <a:pt x="405577" y="68915"/>
                  </a:lnTo>
                  <a:close/>
                </a:path>
                <a:path w="505460" h="378460">
                  <a:moveTo>
                    <a:pt x="408266" y="67055"/>
                  </a:moveTo>
                  <a:lnTo>
                    <a:pt x="406907" y="67055"/>
                  </a:lnTo>
                  <a:lnTo>
                    <a:pt x="405577" y="68915"/>
                  </a:lnTo>
                  <a:lnTo>
                    <a:pt x="408266" y="6705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3861815" y="3886200"/>
              <a:ext cx="984885" cy="436245"/>
            </a:xfrm>
            <a:custGeom>
              <a:avLst/>
              <a:gdLst/>
              <a:ahLst/>
              <a:cxnLst/>
              <a:rect l="l" t="t" r="r" b="b"/>
              <a:pathLst>
                <a:path w="984885" h="436245">
                  <a:moveTo>
                    <a:pt x="830018" y="0"/>
                  </a:moveTo>
                  <a:lnTo>
                    <a:pt x="314641" y="0"/>
                  </a:lnTo>
                  <a:lnTo>
                    <a:pt x="256032" y="42671"/>
                  </a:lnTo>
                  <a:lnTo>
                    <a:pt x="99060" y="283463"/>
                  </a:lnTo>
                  <a:lnTo>
                    <a:pt x="47243" y="289559"/>
                  </a:lnTo>
                  <a:lnTo>
                    <a:pt x="0" y="341375"/>
                  </a:lnTo>
                  <a:lnTo>
                    <a:pt x="115824" y="393191"/>
                  </a:lnTo>
                  <a:lnTo>
                    <a:pt x="152400" y="435863"/>
                  </a:lnTo>
                  <a:lnTo>
                    <a:pt x="182879" y="429767"/>
                  </a:lnTo>
                  <a:lnTo>
                    <a:pt x="219455" y="414527"/>
                  </a:lnTo>
                  <a:lnTo>
                    <a:pt x="269479" y="414527"/>
                  </a:lnTo>
                  <a:lnTo>
                    <a:pt x="408431" y="367283"/>
                  </a:lnTo>
                  <a:lnTo>
                    <a:pt x="564715" y="367283"/>
                  </a:lnTo>
                  <a:lnTo>
                    <a:pt x="681227" y="246887"/>
                  </a:lnTo>
                  <a:lnTo>
                    <a:pt x="929639" y="246887"/>
                  </a:lnTo>
                  <a:lnTo>
                    <a:pt x="984503" y="220979"/>
                  </a:lnTo>
                  <a:lnTo>
                    <a:pt x="973835" y="188975"/>
                  </a:lnTo>
                  <a:lnTo>
                    <a:pt x="973835" y="167639"/>
                  </a:lnTo>
                  <a:lnTo>
                    <a:pt x="864107" y="38099"/>
                  </a:lnTo>
                  <a:lnTo>
                    <a:pt x="830018" y="0"/>
                  </a:lnTo>
                  <a:close/>
                </a:path>
                <a:path w="984885" h="436245">
                  <a:moveTo>
                    <a:pt x="269479" y="414527"/>
                  </a:moveTo>
                  <a:lnTo>
                    <a:pt x="219455" y="414527"/>
                  </a:lnTo>
                  <a:lnTo>
                    <a:pt x="256032" y="419099"/>
                  </a:lnTo>
                  <a:lnTo>
                    <a:pt x="269479" y="414527"/>
                  </a:lnTo>
                  <a:close/>
                </a:path>
                <a:path w="984885" h="436245">
                  <a:moveTo>
                    <a:pt x="564715" y="367283"/>
                  </a:moveTo>
                  <a:lnTo>
                    <a:pt x="408431" y="367283"/>
                  </a:lnTo>
                  <a:lnTo>
                    <a:pt x="544067" y="388619"/>
                  </a:lnTo>
                  <a:lnTo>
                    <a:pt x="564715" y="367283"/>
                  </a:lnTo>
                  <a:close/>
                </a:path>
                <a:path w="984885" h="436245">
                  <a:moveTo>
                    <a:pt x="929639" y="246887"/>
                  </a:moveTo>
                  <a:lnTo>
                    <a:pt x="681227" y="246887"/>
                  </a:lnTo>
                  <a:lnTo>
                    <a:pt x="786383" y="278891"/>
                  </a:lnTo>
                  <a:lnTo>
                    <a:pt x="874775" y="272795"/>
                  </a:lnTo>
                  <a:lnTo>
                    <a:pt x="929639" y="24688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846575" y="3886200"/>
              <a:ext cx="1015365" cy="449580"/>
            </a:xfrm>
            <a:custGeom>
              <a:avLst/>
              <a:gdLst/>
              <a:ahLst/>
              <a:cxnLst/>
              <a:rect l="l" t="t" r="r" b="b"/>
              <a:pathLst>
                <a:path w="1015364" h="449579">
                  <a:moveTo>
                    <a:pt x="123888" y="406411"/>
                  </a:moveTo>
                  <a:lnTo>
                    <a:pt x="156972" y="445007"/>
                  </a:lnTo>
                  <a:lnTo>
                    <a:pt x="160019" y="448055"/>
                  </a:lnTo>
                  <a:lnTo>
                    <a:pt x="164591" y="449579"/>
                  </a:lnTo>
                  <a:lnTo>
                    <a:pt x="169163" y="449579"/>
                  </a:lnTo>
                  <a:lnTo>
                    <a:pt x="201167" y="443483"/>
                  </a:lnTo>
                  <a:lnTo>
                    <a:pt x="204215" y="443483"/>
                  </a:lnTo>
                  <a:lnTo>
                    <a:pt x="236321" y="428768"/>
                  </a:lnTo>
                  <a:lnTo>
                    <a:pt x="233172" y="428243"/>
                  </a:lnTo>
                  <a:lnTo>
                    <a:pt x="240791" y="426719"/>
                  </a:lnTo>
                  <a:lnTo>
                    <a:pt x="176783" y="426719"/>
                  </a:lnTo>
                  <a:lnTo>
                    <a:pt x="164591" y="422147"/>
                  </a:lnTo>
                  <a:lnTo>
                    <a:pt x="171703" y="420793"/>
                  </a:lnTo>
                  <a:lnTo>
                    <a:pt x="159802" y="406907"/>
                  </a:lnTo>
                  <a:lnTo>
                    <a:pt x="124967" y="406907"/>
                  </a:lnTo>
                  <a:lnTo>
                    <a:pt x="123888" y="406411"/>
                  </a:lnTo>
                  <a:close/>
                </a:path>
                <a:path w="1015364" h="449579">
                  <a:moveTo>
                    <a:pt x="196595" y="416051"/>
                  </a:moveTo>
                  <a:lnTo>
                    <a:pt x="171703" y="420793"/>
                  </a:lnTo>
                  <a:lnTo>
                    <a:pt x="176783" y="426719"/>
                  </a:lnTo>
                  <a:lnTo>
                    <a:pt x="240791" y="426719"/>
                  </a:lnTo>
                  <a:lnTo>
                    <a:pt x="236321" y="428768"/>
                  </a:lnTo>
                  <a:lnTo>
                    <a:pt x="269748" y="434339"/>
                  </a:lnTo>
                  <a:lnTo>
                    <a:pt x="274319" y="434339"/>
                  </a:lnTo>
                  <a:lnTo>
                    <a:pt x="275843" y="432815"/>
                  </a:lnTo>
                  <a:lnTo>
                    <a:pt x="320667" y="417575"/>
                  </a:lnTo>
                  <a:lnTo>
                    <a:pt x="193548" y="417575"/>
                  </a:lnTo>
                  <a:lnTo>
                    <a:pt x="196595" y="416051"/>
                  </a:lnTo>
                  <a:close/>
                </a:path>
                <a:path w="1015364" h="449579">
                  <a:moveTo>
                    <a:pt x="240791" y="426719"/>
                  </a:moveTo>
                  <a:lnTo>
                    <a:pt x="233172" y="428243"/>
                  </a:lnTo>
                  <a:lnTo>
                    <a:pt x="236321" y="428768"/>
                  </a:lnTo>
                  <a:lnTo>
                    <a:pt x="240791" y="426719"/>
                  </a:lnTo>
                  <a:close/>
                </a:path>
                <a:path w="1015364" h="449579">
                  <a:moveTo>
                    <a:pt x="171703" y="420793"/>
                  </a:moveTo>
                  <a:lnTo>
                    <a:pt x="164591" y="422147"/>
                  </a:lnTo>
                  <a:lnTo>
                    <a:pt x="176783" y="426719"/>
                  </a:lnTo>
                  <a:lnTo>
                    <a:pt x="171703" y="420793"/>
                  </a:lnTo>
                  <a:close/>
                </a:path>
                <a:path w="1015364" h="449579">
                  <a:moveTo>
                    <a:pt x="237743" y="400811"/>
                  </a:moveTo>
                  <a:lnTo>
                    <a:pt x="231648" y="400811"/>
                  </a:lnTo>
                  <a:lnTo>
                    <a:pt x="230124" y="402335"/>
                  </a:lnTo>
                  <a:lnTo>
                    <a:pt x="193548" y="417575"/>
                  </a:lnTo>
                  <a:lnTo>
                    <a:pt x="320667" y="417575"/>
                  </a:lnTo>
                  <a:lnTo>
                    <a:pt x="352043" y="406907"/>
                  </a:lnTo>
                  <a:lnTo>
                    <a:pt x="266700" y="406907"/>
                  </a:lnTo>
                  <a:lnTo>
                    <a:pt x="271913" y="405083"/>
                  </a:lnTo>
                  <a:lnTo>
                    <a:pt x="237743" y="400811"/>
                  </a:lnTo>
                  <a:close/>
                </a:path>
                <a:path w="1015364" h="449579">
                  <a:moveTo>
                    <a:pt x="120395" y="402335"/>
                  </a:moveTo>
                  <a:lnTo>
                    <a:pt x="123888" y="406411"/>
                  </a:lnTo>
                  <a:lnTo>
                    <a:pt x="124967" y="406907"/>
                  </a:lnTo>
                  <a:lnTo>
                    <a:pt x="120395" y="402335"/>
                  </a:lnTo>
                  <a:close/>
                </a:path>
                <a:path w="1015364" h="449579">
                  <a:moveTo>
                    <a:pt x="155883" y="402335"/>
                  </a:moveTo>
                  <a:lnTo>
                    <a:pt x="120395" y="402335"/>
                  </a:lnTo>
                  <a:lnTo>
                    <a:pt x="124967" y="406907"/>
                  </a:lnTo>
                  <a:lnTo>
                    <a:pt x="159802" y="406907"/>
                  </a:lnTo>
                  <a:lnTo>
                    <a:pt x="155883" y="402335"/>
                  </a:lnTo>
                  <a:close/>
                </a:path>
                <a:path w="1015364" h="449579">
                  <a:moveTo>
                    <a:pt x="271913" y="405083"/>
                  </a:moveTo>
                  <a:lnTo>
                    <a:pt x="266700" y="406907"/>
                  </a:lnTo>
                  <a:lnTo>
                    <a:pt x="274319" y="405383"/>
                  </a:lnTo>
                  <a:lnTo>
                    <a:pt x="271913" y="405083"/>
                  </a:lnTo>
                  <a:close/>
                </a:path>
                <a:path w="1015364" h="449579">
                  <a:moveTo>
                    <a:pt x="425195" y="353567"/>
                  </a:moveTo>
                  <a:lnTo>
                    <a:pt x="419099" y="353567"/>
                  </a:lnTo>
                  <a:lnTo>
                    <a:pt x="271913" y="405083"/>
                  </a:lnTo>
                  <a:lnTo>
                    <a:pt x="274319" y="405383"/>
                  </a:lnTo>
                  <a:lnTo>
                    <a:pt x="266700" y="406907"/>
                  </a:lnTo>
                  <a:lnTo>
                    <a:pt x="352043" y="406907"/>
                  </a:lnTo>
                  <a:lnTo>
                    <a:pt x="426315" y="381655"/>
                  </a:lnTo>
                  <a:lnTo>
                    <a:pt x="422147" y="380999"/>
                  </a:lnTo>
                  <a:lnTo>
                    <a:pt x="586018" y="380999"/>
                  </a:lnTo>
                  <a:lnTo>
                    <a:pt x="588935" y="377951"/>
                  </a:lnTo>
                  <a:lnTo>
                    <a:pt x="550163" y="377951"/>
                  </a:lnTo>
                  <a:lnTo>
                    <a:pt x="554321" y="373654"/>
                  </a:lnTo>
                  <a:lnTo>
                    <a:pt x="425195" y="353567"/>
                  </a:lnTo>
                  <a:close/>
                </a:path>
                <a:path w="1015364" h="449579">
                  <a:moveTo>
                    <a:pt x="107290" y="270232"/>
                  </a:moveTo>
                  <a:lnTo>
                    <a:pt x="60960" y="274319"/>
                  </a:lnTo>
                  <a:lnTo>
                    <a:pt x="51815" y="278891"/>
                  </a:lnTo>
                  <a:lnTo>
                    <a:pt x="4572" y="332231"/>
                  </a:lnTo>
                  <a:lnTo>
                    <a:pt x="1524" y="335279"/>
                  </a:lnTo>
                  <a:lnTo>
                    <a:pt x="0" y="339851"/>
                  </a:lnTo>
                  <a:lnTo>
                    <a:pt x="3048" y="348995"/>
                  </a:lnTo>
                  <a:lnTo>
                    <a:pt x="4572" y="352043"/>
                  </a:lnTo>
                  <a:lnTo>
                    <a:pt x="9143" y="353567"/>
                  </a:lnTo>
                  <a:lnTo>
                    <a:pt x="123888" y="406411"/>
                  </a:lnTo>
                  <a:lnTo>
                    <a:pt x="120395" y="402335"/>
                  </a:lnTo>
                  <a:lnTo>
                    <a:pt x="155883" y="402335"/>
                  </a:lnTo>
                  <a:lnTo>
                    <a:pt x="140207" y="384047"/>
                  </a:lnTo>
                  <a:lnTo>
                    <a:pt x="140207" y="382523"/>
                  </a:lnTo>
                  <a:lnTo>
                    <a:pt x="138683" y="380999"/>
                  </a:lnTo>
                  <a:lnTo>
                    <a:pt x="135636" y="380999"/>
                  </a:lnTo>
                  <a:lnTo>
                    <a:pt x="68400" y="350519"/>
                  </a:lnTo>
                  <a:lnTo>
                    <a:pt x="25907" y="350519"/>
                  </a:lnTo>
                  <a:lnTo>
                    <a:pt x="21336" y="329183"/>
                  </a:lnTo>
                  <a:lnTo>
                    <a:pt x="45361" y="329183"/>
                  </a:lnTo>
                  <a:lnTo>
                    <a:pt x="68983" y="303275"/>
                  </a:lnTo>
                  <a:lnTo>
                    <a:pt x="64007" y="303275"/>
                  </a:lnTo>
                  <a:lnTo>
                    <a:pt x="73151" y="298703"/>
                  </a:lnTo>
                  <a:lnTo>
                    <a:pt x="102869" y="298703"/>
                  </a:lnTo>
                  <a:lnTo>
                    <a:pt x="115824" y="297179"/>
                  </a:lnTo>
                  <a:lnTo>
                    <a:pt x="120395" y="297179"/>
                  </a:lnTo>
                  <a:lnTo>
                    <a:pt x="126491" y="291083"/>
                  </a:lnTo>
                  <a:lnTo>
                    <a:pt x="136426" y="275843"/>
                  </a:lnTo>
                  <a:lnTo>
                    <a:pt x="103631" y="275843"/>
                  </a:lnTo>
                  <a:lnTo>
                    <a:pt x="107290" y="270232"/>
                  </a:lnTo>
                  <a:close/>
                </a:path>
                <a:path w="1015364" h="449579">
                  <a:moveTo>
                    <a:pt x="586018" y="380999"/>
                  </a:moveTo>
                  <a:lnTo>
                    <a:pt x="428243" y="380999"/>
                  </a:lnTo>
                  <a:lnTo>
                    <a:pt x="426315" y="381655"/>
                  </a:lnTo>
                  <a:lnTo>
                    <a:pt x="557783" y="402335"/>
                  </a:lnTo>
                  <a:lnTo>
                    <a:pt x="562355" y="402335"/>
                  </a:lnTo>
                  <a:lnTo>
                    <a:pt x="566927" y="400811"/>
                  </a:lnTo>
                  <a:lnTo>
                    <a:pt x="569975" y="397763"/>
                  </a:lnTo>
                  <a:lnTo>
                    <a:pt x="586018" y="380999"/>
                  </a:lnTo>
                  <a:close/>
                </a:path>
                <a:path w="1015364" h="449579">
                  <a:moveTo>
                    <a:pt x="428243" y="380999"/>
                  </a:moveTo>
                  <a:lnTo>
                    <a:pt x="422147" y="380999"/>
                  </a:lnTo>
                  <a:lnTo>
                    <a:pt x="426315" y="381655"/>
                  </a:lnTo>
                  <a:lnTo>
                    <a:pt x="428243" y="380999"/>
                  </a:lnTo>
                  <a:close/>
                </a:path>
                <a:path w="1015364" h="449579">
                  <a:moveTo>
                    <a:pt x="554321" y="373654"/>
                  </a:moveTo>
                  <a:lnTo>
                    <a:pt x="550163" y="377951"/>
                  </a:lnTo>
                  <a:lnTo>
                    <a:pt x="562355" y="374903"/>
                  </a:lnTo>
                  <a:lnTo>
                    <a:pt x="554321" y="373654"/>
                  </a:lnTo>
                  <a:close/>
                </a:path>
                <a:path w="1015364" h="449579">
                  <a:moveTo>
                    <a:pt x="694943" y="231647"/>
                  </a:moveTo>
                  <a:lnTo>
                    <a:pt x="690371" y="233171"/>
                  </a:lnTo>
                  <a:lnTo>
                    <a:pt x="685799" y="237743"/>
                  </a:lnTo>
                  <a:lnTo>
                    <a:pt x="554321" y="373654"/>
                  </a:lnTo>
                  <a:lnTo>
                    <a:pt x="562355" y="374903"/>
                  </a:lnTo>
                  <a:lnTo>
                    <a:pt x="550163" y="377951"/>
                  </a:lnTo>
                  <a:lnTo>
                    <a:pt x="588935" y="377951"/>
                  </a:lnTo>
                  <a:lnTo>
                    <a:pt x="699208" y="262723"/>
                  </a:lnTo>
                  <a:lnTo>
                    <a:pt x="691895" y="260603"/>
                  </a:lnTo>
                  <a:lnTo>
                    <a:pt x="705611" y="256031"/>
                  </a:lnTo>
                  <a:lnTo>
                    <a:pt x="774627" y="256031"/>
                  </a:lnTo>
                  <a:lnTo>
                    <a:pt x="699515" y="233171"/>
                  </a:lnTo>
                  <a:lnTo>
                    <a:pt x="694943" y="231647"/>
                  </a:lnTo>
                  <a:close/>
                </a:path>
                <a:path w="1015364" h="449579">
                  <a:moveTo>
                    <a:pt x="21336" y="329183"/>
                  </a:moveTo>
                  <a:lnTo>
                    <a:pt x="25907" y="350519"/>
                  </a:lnTo>
                  <a:lnTo>
                    <a:pt x="38335" y="336890"/>
                  </a:lnTo>
                  <a:lnTo>
                    <a:pt x="21336" y="329183"/>
                  </a:lnTo>
                  <a:close/>
                </a:path>
                <a:path w="1015364" h="449579">
                  <a:moveTo>
                    <a:pt x="38335" y="336890"/>
                  </a:moveTo>
                  <a:lnTo>
                    <a:pt x="25907" y="350519"/>
                  </a:lnTo>
                  <a:lnTo>
                    <a:pt x="68400" y="350519"/>
                  </a:lnTo>
                  <a:lnTo>
                    <a:pt x="38335" y="336890"/>
                  </a:lnTo>
                  <a:close/>
                </a:path>
                <a:path w="1015364" h="449579">
                  <a:moveTo>
                    <a:pt x="45361" y="329183"/>
                  </a:moveTo>
                  <a:lnTo>
                    <a:pt x="21336" y="329183"/>
                  </a:lnTo>
                  <a:lnTo>
                    <a:pt x="38335" y="336890"/>
                  </a:lnTo>
                  <a:lnTo>
                    <a:pt x="45361" y="329183"/>
                  </a:lnTo>
                  <a:close/>
                </a:path>
                <a:path w="1015364" h="449579">
                  <a:moveTo>
                    <a:pt x="73151" y="298703"/>
                  </a:moveTo>
                  <a:lnTo>
                    <a:pt x="64007" y="303275"/>
                  </a:lnTo>
                  <a:lnTo>
                    <a:pt x="69581" y="302620"/>
                  </a:lnTo>
                  <a:lnTo>
                    <a:pt x="73151" y="298703"/>
                  </a:lnTo>
                  <a:close/>
                </a:path>
                <a:path w="1015364" h="449579">
                  <a:moveTo>
                    <a:pt x="69581" y="302620"/>
                  </a:moveTo>
                  <a:lnTo>
                    <a:pt x="64007" y="303275"/>
                  </a:lnTo>
                  <a:lnTo>
                    <a:pt x="68983" y="303275"/>
                  </a:lnTo>
                  <a:lnTo>
                    <a:pt x="69581" y="302620"/>
                  </a:lnTo>
                  <a:close/>
                </a:path>
                <a:path w="1015364" h="449579">
                  <a:moveTo>
                    <a:pt x="102869" y="298703"/>
                  </a:moveTo>
                  <a:lnTo>
                    <a:pt x="73151" y="298703"/>
                  </a:lnTo>
                  <a:lnTo>
                    <a:pt x="69581" y="302620"/>
                  </a:lnTo>
                  <a:lnTo>
                    <a:pt x="102869" y="298703"/>
                  </a:lnTo>
                  <a:close/>
                </a:path>
                <a:path w="1015364" h="449579">
                  <a:moveTo>
                    <a:pt x="774627" y="256031"/>
                  </a:moveTo>
                  <a:lnTo>
                    <a:pt x="705611" y="256031"/>
                  </a:lnTo>
                  <a:lnTo>
                    <a:pt x="699208" y="262723"/>
                  </a:lnTo>
                  <a:lnTo>
                    <a:pt x="797051" y="291083"/>
                  </a:lnTo>
                  <a:lnTo>
                    <a:pt x="798575" y="292607"/>
                  </a:lnTo>
                  <a:lnTo>
                    <a:pt x="801623" y="292607"/>
                  </a:lnTo>
                  <a:lnTo>
                    <a:pt x="891539" y="286511"/>
                  </a:lnTo>
                  <a:lnTo>
                    <a:pt x="894587" y="286511"/>
                  </a:lnTo>
                  <a:lnTo>
                    <a:pt x="896111" y="284987"/>
                  </a:lnTo>
                  <a:lnTo>
                    <a:pt x="938066" y="265175"/>
                  </a:lnTo>
                  <a:lnTo>
                    <a:pt x="800099" y="265175"/>
                  </a:lnTo>
                  <a:lnTo>
                    <a:pt x="803827" y="264918"/>
                  </a:lnTo>
                  <a:lnTo>
                    <a:pt x="774627" y="256031"/>
                  </a:lnTo>
                  <a:close/>
                </a:path>
                <a:path w="1015364" h="449579">
                  <a:moveTo>
                    <a:pt x="112775" y="269747"/>
                  </a:moveTo>
                  <a:lnTo>
                    <a:pt x="107290" y="270232"/>
                  </a:lnTo>
                  <a:lnTo>
                    <a:pt x="103631" y="275843"/>
                  </a:lnTo>
                  <a:lnTo>
                    <a:pt x="112775" y="269747"/>
                  </a:lnTo>
                  <a:close/>
                </a:path>
                <a:path w="1015364" h="449579">
                  <a:moveTo>
                    <a:pt x="140400" y="269747"/>
                  </a:moveTo>
                  <a:lnTo>
                    <a:pt x="112775" y="269747"/>
                  </a:lnTo>
                  <a:lnTo>
                    <a:pt x="103631" y="275843"/>
                  </a:lnTo>
                  <a:lnTo>
                    <a:pt x="136426" y="275843"/>
                  </a:lnTo>
                  <a:lnTo>
                    <a:pt x="140400" y="269747"/>
                  </a:lnTo>
                  <a:close/>
                </a:path>
                <a:path w="1015364" h="449579">
                  <a:moveTo>
                    <a:pt x="353921" y="0"/>
                  </a:moveTo>
                  <a:lnTo>
                    <a:pt x="307223" y="0"/>
                  </a:lnTo>
                  <a:lnTo>
                    <a:pt x="263651" y="32003"/>
                  </a:lnTo>
                  <a:lnTo>
                    <a:pt x="262127" y="32003"/>
                  </a:lnTo>
                  <a:lnTo>
                    <a:pt x="260603" y="33527"/>
                  </a:lnTo>
                  <a:lnTo>
                    <a:pt x="260603" y="35051"/>
                  </a:lnTo>
                  <a:lnTo>
                    <a:pt x="107290" y="270232"/>
                  </a:lnTo>
                  <a:lnTo>
                    <a:pt x="112775" y="269747"/>
                  </a:lnTo>
                  <a:lnTo>
                    <a:pt x="140400" y="269747"/>
                  </a:lnTo>
                  <a:lnTo>
                    <a:pt x="281477" y="53339"/>
                  </a:lnTo>
                  <a:lnTo>
                    <a:pt x="280415" y="53339"/>
                  </a:lnTo>
                  <a:lnTo>
                    <a:pt x="283463" y="50291"/>
                  </a:lnTo>
                  <a:lnTo>
                    <a:pt x="284616" y="50291"/>
                  </a:lnTo>
                  <a:lnTo>
                    <a:pt x="353921" y="0"/>
                  </a:lnTo>
                  <a:close/>
                </a:path>
                <a:path w="1015364" h="449579">
                  <a:moveTo>
                    <a:pt x="803827" y="264918"/>
                  </a:moveTo>
                  <a:lnTo>
                    <a:pt x="800099" y="265175"/>
                  </a:lnTo>
                  <a:lnTo>
                    <a:pt x="804671" y="265175"/>
                  </a:lnTo>
                  <a:lnTo>
                    <a:pt x="803827" y="264918"/>
                  </a:lnTo>
                  <a:close/>
                </a:path>
                <a:path w="1015364" h="449579">
                  <a:moveTo>
                    <a:pt x="886917" y="259188"/>
                  </a:moveTo>
                  <a:lnTo>
                    <a:pt x="803827" y="264918"/>
                  </a:lnTo>
                  <a:lnTo>
                    <a:pt x="804671" y="265175"/>
                  </a:lnTo>
                  <a:lnTo>
                    <a:pt x="938066" y="265175"/>
                  </a:lnTo>
                  <a:lnTo>
                    <a:pt x="947748" y="260603"/>
                  </a:lnTo>
                  <a:lnTo>
                    <a:pt x="883919" y="260603"/>
                  </a:lnTo>
                  <a:lnTo>
                    <a:pt x="886917" y="259188"/>
                  </a:lnTo>
                  <a:close/>
                </a:path>
                <a:path w="1015364" h="449579">
                  <a:moveTo>
                    <a:pt x="705611" y="256031"/>
                  </a:moveTo>
                  <a:lnTo>
                    <a:pt x="691895" y="260603"/>
                  </a:lnTo>
                  <a:lnTo>
                    <a:pt x="699208" y="262723"/>
                  </a:lnTo>
                  <a:lnTo>
                    <a:pt x="705611" y="256031"/>
                  </a:lnTo>
                  <a:close/>
                </a:path>
                <a:path w="1015364" h="449579">
                  <a:moveTo>
                    <a:pt x="888491" y="259079"/>
                  </a:moveTo>
                  <a:lnTo>
                    <a:pt x="886917" y="259188"/>
                  </a:lnTo>
                  <a:lnTo>
                    <a:pt x="883919" y="260603"/>
                  </a:lnTo>
                  <a:lnTo>
                    <a:pt x="888491" y="259079"/>
                  </a:lnTo>
                  <a:close/>
                </a:path>
                <a:path w="1015364" h="449579">
                  <a:moveTo>
                    <a:pt x="950975" y="259079"/>
                  </a:moveTo>
                  <a:lnTo>
                    <a:pt x="888491" y="259079"/>
                  </a:lnTo>
                  <a:lnTo>
                    <a:pt x="883919" y="260603"/>
                  </a:lnTo>
                  <a:lnTo>
                    <a:pt x="947748" y="260603"/>
                  </a:lnTo>
                  <a:lnTo>
                    <a:pt x="950975" y="259079"/>
                  </a:lnTo>
                  <a:close/>
                </a:path>
                <a:path w="1015364" h="449579">
                  <a:moveTo>
                    <a:pt x="982713" y="213951"/>
                  </a:moveTo>
                  <a:lnTo>
                    <a:pt x="886917" y="259188"/>
                  </a:lnTo>
                  <a:lnTo>
                    <a:pt x="888491" y="259079"/>
                  </a:lnTo>
                  <a:lnTo>
                    <a:pt x="950975" y="259079"/>
                  </a:lnTo>
                  <a:lnTo>
                    <a:pt x="1005839" y="233171"/>
                  </a:lnTo>
                  <a:lnTo>
                    <a:pt x="1011935" y="230123"/>
                  </a:lnTo>
                  <a:lnTo>
                    <a:pt x="1013764" y="225551"/>
                  </a:lnTo>
                  <a:lnTo>
                    <a:pt x="986027" y="225551"/>
                  </a:lnTo>
                  <a:lnTo>
                    <a:pt x="982713" y="213951"/>
                  </a:lnTo>
                  <a:close/>
                </a:path>
                <a:path w="1015364" h="449579">
                  <a:moveTo>
                    <a:pt x="993647" y="208787"/>
                  </a:moveTo>
                  <a:lnTo>
                    <a:pt x="982713" y="213951"/>
                  </a:lnTo>
                  <a:lnTo>
                    <a:pt x="986027" y="225551"/>
                  </a:lnTo>
                  <a:lnTo>
                    <a:pt x="993647" y="208787"/>
                  </a:lnTo>
                  <a:close/>
                </a:path>
                <a:path w="1015364" h="449579">
                  <a:moveTo>
                    <a:pt x="1010919" y="208787"/>
                  </a:moveTo>
                  <a:lnTo>
                    <a:pt x="993647" y="208787"/>
                  </a:lnTo>
                  <a:lnTo>
                    <a:pt x="986027" y="225551"/>
                  </a:lnTo>
                  <a:lnTo>
                    <a:pt x="1013764" y="225551"/>
                  </a:lnTo>
                  <a:lnTo>
                    <a:pt x="1014983" y="222503"/>
                  </a:lnTo>
                  <a:lnTo>
                    <a:pt x="1013459" y="216407"/>
                  </a:lnTo>
                  <a:lnTo>
                    <a:pt x="1010919" y="208787"/>
                  </a:lnTo>
                  <a:close/>
                </a:path>
                <a:path w="1015364" h="449579">
                  <a:moveTo>
                    <a:pt x="975359" y="173143"/>
                  </a:moveTo>
                  <a:lnTo>
                    <a:pt x="975359" y="192023"/>
                  </a:lnTo>
                  <a:lnTo>
                    <a:pt x="976883" y="193547"/>
                  </a:lnTo>
                  <a:lnTo>
                    <a:pt x="982713" y="213951"/>
                  </a:lnTo>
                  <a:lnTo>
                    <a:pt x="993647" y="208787"/>
                  </a:lnTo>
                  <a:lnTo>
                    <a:pt x="1010919" y="208787"/>
                  </a:lnTo>
                  <a:lnTo>
                    <a:pt x="1004315" y="188975"/>
                  </a:lnTo>
                  <a:lnTo>
                    <a:pt x="1002791" y="188975"/>
                  </a:lnTo>
                  <a:lnTo>
                    <a:pt x="1002791" y="176783"/>
                  </a:lnTo>
                  <a:lnTo>
                    <a:pt x="978407" y="176783"/>
                  </a:lnTo>
                  <a:lnTo>
                    <a:pt x="975359" y="173143"/>
                  </a:lnTo>
                  <a:close/>
                </a:path>
                <a:path w="1015364" h="449579">
                  <a:moveTo>
                    <a:pt x="1002791" y="184403"/>
                  </a:moveTo>
                  <a:lnTo>
                    <a:pt x="1002791" y="188975"/>
                  </a:lnTo>
                  <a:lnTo>
                    <a:pt x="1004315" y="188975"/>
                  </a:lnTo>
                  <a:lnTo>
                    <a:pt x="1002791" y="184403"/>
                  </a:lnTo>
                  <a:close/>
                </a:path>
                <a:path w="1015364" h="449579">
                  <a:moveTo>
                    <a:pt x="975359" y="167639"/>
                  </a:moveTo>
                  <a:lnTo>
                    <a:pt x="975359" y="173143"/>
                  </a:lnTo>
                  <a:lnTo>
                    <a:pt x="978407" y="176783"/>
                  </a:lnTo>
                  <a:lnTo>
                    <a:pt x="975359" y="167639"/>
                  </a:lnTo>
                  <a:close/>
                </a:path>
                <a:path w="1015364" h="449579">
                  <a:moveTo>
                    <a:pt x="1002791" y="167639"/>
                  </a:moveTo>
                  <a:lnTo>
                    <a:pt x="975359" y="167639"/>
                  </a:lnTo>
                  <a:lnTo>
                    <a:pt x="978407" y="176783"/>
                  </a:lnTo>
                  <a:lnTo>
                    <a:pt x="1002791" y="176783"/>
                  </a:lnTo>
                  <a:lnTo>
                    <a:pt x="1002791" y="167639"/>
                  </a:lnTo>
                  <a:close/>
                </a:path>
                <a:path w="1015364" h="449579">
                  <a:moveTo>
                    <a:pt x="864107" y="0"/>
                  </a:moveTo>
                  <a:lnTo>
                    <a:pt x="826667" y="0"/>
                  </a:lnTo>
                  <a:lnTo>
                    <a:pt x="868679" y="45719"/>
                  </a:lnTo>
                  <a:lnTo>
                    <a:pt x="975359" y="173143"/>
                  </a:lnTo>
                  <a:lnTo>
                    <a:pt x="975359" y="167639"/>
                  </a:lnTo>
                  <a:lnTo>
                    <a:pt x="1002791" y="167639"/>
                  </a:lnTo>
                  <a:lnTo>
                    <a:pt x="1002791" y="161543"/>
                  </a:lnTo>
                  <a:lnTo>
                    <a:pt x="999743" y="160019"/>
                  </a:lnTo>
                  <a:lnTo>
                    <a:pt x="890015" y="28955"/>
                  </a:lnTo>
                  <a:lnTo>
                    <a:pt x="864107" y="0"/>
                  </a:lnTo>
                  <a:close/>
                </a:path>
                <a:path w="1015364" h="449579">
                  <a:moveTo>
                    <a:pt x="283463" y="50291"/>
                  </a:moveTo>
                  <a:lnTo>
                    <a:pt x="280415" y="53339"/>
                  </a:lnTo>
                  <a:lnTo>
                    <a:pt x="282429" y="51878"/>
                  </a:lnTo>
                  <a:lnTo>
                    <a:pt x="283463" y="50291"/>
                  </a:lnTo>
                  <a:close/>
                </a:path>
                <a:path w="1015364" h="449579">
                  <a:moveTo>
                    <a:pt x="282429" y="51878"/>
                  </a:moveTo>
                  <a:lnTo>
                    <a:pt x="280415" y="53339"/>
                  </a:lnTo>
                  <a:lnTo>
                    <a:pt x="281477" y="53339"/>
                  </a:lnTo>
                  <a:lnTo>
                    <a:pt x="282429" y="51878"/>
                  </a:lnTo>
                  <a:close/>
                </a:path>
                <a:path w="1015364" h="449579">
                  <a:moveTo>
                    <a:pt x="284616" y="50291"/>
                  </a:moveTo>
                  <a:lnTo>
                    <a:pt x="283463" y="50291"/>
                  </a:lnTo>
                  <a:lnTo>
                    <a:pt x="282429" y="51878"/>
                  </a:lnTo>
                  <a:lnTo>
                    <a:pt x="284616" y="50291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4698521" y="3886200"/>
              <a:ext cx="431800" cy="330835"/>
            </a:xfrm>
            <a:custGeom>
              <a:avLst/>
              <a:gdLst/>
              <a:ahLst/>
              <a:cxnLst/>
              <a:rect l="l" t="t" r="r" b="b"/>
              <a:pathLst>
                <a:path w="431800" h="330835">
                  <a:moveTo>
                    <a:pt x="342220" y="0"/>
                  </a:moveTo>
                  <a:lnTo>
                    <a:pt x="0" y="0"/>
                  </a:lnTo>
                  <a:lnTo>
                    <a:pt x="1494" y="6095"/>
                  </a:lnTo>
                  <a:lnTo>
                    <a:pt x="147798" y="188975"/>
                  </a:lnTo>
                  <a:lnTo>
                    <a:pt x="149036" y="216931"/>
                  </a:lnTo>
                  <a:lnTo>
                    <a:pt x="147417" y="230885"/>
                  </a:lnTo>
                  <a:lnTo>
                    <a:pt x="148655" y="235696"/>
                  </a:lnTo>
                  <a:lnTo>
                    <a:pt x="158466" y="236219"/>
                  </a:lnTo>
                  <a:lnTo>
                    <a:pt x="210282" y="330707"/>
                  </a:lnTo>
                  <a:lnTo>
                    <a:pt x="300198" y="236219"/>
                  </a:lnTo>
                  <a:lnTo>
                    <a:pt x="368778" y="195071"/>
                  </a:lnTo>
                  <a:lnTo>
                    <a:pt x="388590" y="205739"/>
                  </a:lnTo>
                  <a:lnTo>
                    <a:pt x="431262" y="47243"/>
                  </a:lnTo>
                  <a:lnTo>
                    <a:pt x="352014" y="47243"/>
                  </a:lnTo>
                  <a:lnTo>
                    <a:pt x="342220" y="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4684058" y="3886200"/>
              <a:ext cx="459740" cy="344805"/>
            </a:xfrm>
            <a:custGeom>
              <a:avLst/>
              <a:gdLst/>
              <a:ahLst/>
              <a:cxnLst/>
              <a:rect l="l" t="t" r="r" b="b"/>
              <a:pathLst>
                <a:path w="459739" h="344804">
                  <a:moveTo>
                    <a:pt x="160737" y="243839"/>
                  </a:moveTo>
                  <a:lnTo>
                    <a:pt x="212553" y="336803"/>
                  </a:lnTo>
                  <a:lnTo>
                    <a:pt x="215601" y="341375"/>
                  </a:lnTo>
                  <a:lnTo>
                    <a:pt x="218649" y="344423"/>
                  </a:lnTo>
                  <a:lnTo>
                    <a:pt x="227793" y="344423"/>
                  </a:lnTo>
                  <a:lnTo>
                    <a:pt x="232365" y="342899"/>
                  </a:lnTo>
                  <a:lnTo>
                    <a:pt x="235413" y="339851"/>
                  </a:lnTo>
                  <a:lnTo>
                    <a:pt x="249916" y="324611"/>
                  </a:lnTo>
                  <a:lnTo>
                    <a:pt x="236937" y="324611"/>
                  </a:lnTo>
                  <a:lnTo>
                    <a:pt x="215601" y="321563"/>
                  </a:lnTo>
                  <a:lnTo>
                    <a:pt x="227998" y="308311"/>
                  </a:lnTo>
                  <a:lnTo>
                    <a:pt x="195986" y="249935"/>
                  </a:lnTo>
                  <a:lnTo>
                    <a:pt x="172929" y="249935"/>
                  </a:lnTo>
                  <a:lnTo>
                    <a:pt x="160737" y="243839"/>
                  </a:lnTo>
                  <a:close/>
                </a:path>
                <a:path w="459739" h="344804">
                  <a:moveTo>
                    <a:pt x="227998" y="308311"/>
                  </a:moveTo>
                  <a:lnTo>
                    <a:pt x="215601" y="321563"/>
                  </a:lnTo>
                  <a:lnTo>
                    <a:pt x="236937" y="324611"/>
                  </a:lnTo>
                  <a:lnTo>
                    <a:pt x="227998" y="308311"/>
                  </a:lnTo>
                  <a:close/>
                </a:path>
                <a:path w="459739" h="344804">
                  <a:moveTo>
                    <a:pt x="384765" y="179831"/>
                  </a:moveTo>
                  <a:lnTo>
                    <a:pt x="378669" y="179831"/>
                  </a:lnTo>
                  <a:lnTo>
                    <a:pt x="375621" y="182879"/>
                  </a:lnTo>
                  <a:lnTo>
                    <a:pt x="307041" y="224027"/>
                  </a:lnTo>
                  <a:lnTo>
                    <a:pt x="303993" y="227075"/>
                  </a:lnTo>
                  <a:lnTo>
                    <a:pt x="227998" y="308311"/>
                  </a:lnTo>
                  <a:lnTo>
                    <a:pt x="236937" y="324611"/>
                  </a:lnTo>
                  <a:lnTo>
                    <a:pt x="249916" y="324611"/>
                  </a:lnTo>
                  <a:lnTo>
                    <a:pt x="322429" y="248411"/>
                  </a:lnTo>
                  <a:lnTo>
                    <a:pt x="322281" y="248411"/>
                  </a:lnTo>
                  <a:lnTo>
                    <a:pt x="325329" y="245363"/>
                  </a:lnTo>
                  <a:lnTo>
                    <a:pt x="327071" y="245363"/>
                  </a:lnTo>
                  <a:lnTo>
                    <a:pt x="381961" y="210433"/>
                  </a:lnTo>
                  <a:lnTo>
                    <a:pt x="375621" y="207263"/>
                  </a:lnTo>
                  <a:lnTo>
                    <a:pt x="389337" y="205739"/>
                  </a:lnTo>
                  <a:lnTo>
                    <a:pt x="417598" y="205739"/>
                  </a:lnTo>
                  <a:lnTo>
                    <a:pt x="418841" y="201167"/>
                  </a:lnTo>
                  <a:lnTo>
                    <a:pt x="389337" y="201167"/>
                  </a:lnTo>
                  <a:lnTo>
                    <a:pt x="394035" y="183885"/>
                  </a:lnTo>
                  <a:lnTo>
                    <a:pt x="389337" y="181355"/>
                  </a:lnTo>
                  <a:lnTo>
                    <a:pt x="384765" y="179831"/>
                  </a:lnTo>
                  <a:close/>
                </a:path>
                <a:path w="459739" h="344804">
                  <a:moveTo>
                    <a:pt x="149347" y="195312"/>
                  </a:moveTo>
                  <a:lnTo>
                    <a:pt x="150069" y="199643"/>
                  </a:lnTo>
                  <a:lnTo>
                    <a:pt x="150069" y="216407"/>
                  </a:lnTo>
                  <a:lnTo>
                    <a:pt x="148545" y="220979"/>
                  </a:lnTo>
                  <a:lnTo>
                    <a:pt x="148545" y="239267"/>
                  </a:lnTo>
                  <a:lnTo>
                    <a:pt x="150069" y="242315"/>
                  </a:lnTo>
                  <a:lnTo>
                    <a:pt x="153117" y="245363"/>
                  </a:lnTo>
                  <a:lnTo>
                    <a:pt x="154641" y="248411"/>
                  </a:lnTo>
                  <a:lnTo>
                    <a:pt x="157689" y="248411"/>
                  </a:lnTo>
                  <a:lnTo>
                    <a:pt x="160737" y="249935"/>
                  </a:lnTo>
                  <a:lnTo>
                    <a:pt x="164135" y="249935"/>
                  </a:lnTo>
                  <a:lnTo>
                    <a:pt x="160737" y="243839"/>
                  </a:lnTo>
                  <a:lnTo>
                    <a:pt x="192643" y="243839"/>
                  </a:lnTo>
                  <a:lnTo>
                    <a:pt x="186793" y="233171"/>
                  </a:lnTo>
                  <a:lnTo>
                    <a:pt x="175977" y="233171"/>
                  </a:lnTo>
                  <a:lnTo>
                    <a:pt x="171977" y="226504"/>
                  </a:lnTo>
                  <a:lnTo>
                    <a:pt x="165309" y="222503"/>
                  </a:lnTo>
                  <a:lnTo>
                    <a:pt x="177501" y="222503"/>
                  </a:lnTo>
                  <a:lnTo>
                    <a:pt x="177501" y="198119"/>
                  </a:lnTo>
                  <a:lnTo>
                    <a:pt x="151593" y="198119"/>
                  </a:lnTo>
                  <a:lnTo>
                    <a:pt x="149347" y="195312"/>
                  </a:lnTo>
                  <a:close/>
                </a:path>
                <a:path w="459739" h="344804">
                  <a:moveTo>
                    <a:pt x="192643" y="243839"/>
                  </a:moveTo>
                  <a:lnTo>
                    <a:pt x="160737" y="243839"/>
                  </a:lnTo>
                  <a:lnTo>
                    <a:pt x="172929" y="249935"/>
                  </a:lnTo>
                  <a:lnTo>
                    <a:pt x="195986" y="249935"/>
                  </a:lnTo>
                  <a:lnTo>
                    <a:pt x="192643" y="243839"/>
                  </a:lnTo>
                  <a:close/>
                </a:path>
                <a:path w="459739" h="344804">
                  <a:moveTo>
                    <a:pt x="325329" y="245363"/>
                  </a:moveTo>
                  <a:lnTo>
                    <a:pt x="322281" y="248411"/>
                  </a:lnTo>
                  <a:lnTo>
                    <a:pt x="322655" y="248174"/>
                  </a:lnTo>
                  <a:lnTo>
                    <a:pt x="325329" y="245363"/>
                  </a:lnTo>
                  <a:close/>
                </a:path>
                <a:path w="459739" h="344804">
                  <a:moveTo>
                    <a:pt x="322655" y="248174"/>
                  </a:moveTo>
                  <a:lnTo>
                    <a:pt x="322281" y="248411"/>
                  </a:lnTo>
                  <a:lnTo>
                    <a:pt x="322429" y="248411"/>
                  </a:lnTo>
                  <a:lnTo>
                    <a:pt x="322655" y="248174"/>
                  </a:lnTo>
                  <a:close/>
                </a:path>
                <a:path w="459739" h="344804">
                  <a:moveTo>
                    <a:pt x="327071" y="245363"/>
                  </a:moveTo>
                  <a:lnTo>
                    <a:pt x="325329" y="245363"/>
                  </a:lnTo>
                  <a:lnTo>
                    <a:pt x="322655" y="248174"/>
                  </a:lnTo>
                  <a:lnTo>
                    <a:pt x="327071" y="245363"/>
                  </a:lnTo>
                  <a:close/>
                </a:path>
                <a:path w="459739" h="344804">
                  <a:moveTo>
                    <a:pt x="171977" y="226504"/>
                  </a:moveTo>
                  <a:lnTo>
                    <a:pt x="175977" y="233171"/>
                  </a:lnTo>
                  <a:lnTo>
                    <a:pt x="175977" y="227075"/>
                  </a:lnTo>
                  <a:lnTo>
                    <a:pt x="172929" y="227075"/>
                  </a:lnTo>
                  <a:lnTo>
                    <a:pt x="171977" y="226504"/>
                  </a:lnTo>
                  <a:close/>
                </a:path>
                <a:path w="459739" h="344804">
                  <a:moveTo>
                    <a:pt x="177501" y="222503"/>
                  </a:moveTo>
                  <a:lnTo>
                    <a:pt x="175977" y="227075"/>
                  </a:lnTo>
                  <a:lnTo>
                    <a:pt x="175977" y="233171"/>
                  </a:lnTo>
                  <a:lnTo>
                    <a:pt x="186793" y="233171"/>
                  </a:lnTo>
                  <a:lnTo>
                    <a:pt x="185121" y="230123"/>
                  </a:lnTo>
                  <a:lnTo>
                    <a:pt x="182073" y="225551"/>
                  </a:lnTo>
                  <a:lnTo>
                    <a:pt x="177501" y="222503"/>
                  </a:lnTo>
                  <a:close/>
                </a:path>
                <a:path w="459739" h="344804">
                  <a:moveTo>
                    <a:pt x="171405" y="225551"/>
                  </a:moveTo>
                  <a:lnTo>
                    <a:pt x="171977" y="226504"/>
                  </a:lnTo>
                  <a:lnTo>
                    <a:pt x="172929" y="227075"/>
                  </a:lnTo>
                  <a:lnTo>
                    <a:pt x="171405" y="225551"/>
                  </a:lnTo>
                  <a:close/>
                </a:path>
                <a:path w="459739" h="344804">
                  <a:moveTo>
                    <a:pt x="176485" y="225551"/>
                  </a:moveTo>
                  <a:lnTo>
                    <a:pt x="171405" y="225551"/>
                  </a:lnTo>
                  <a:lnTo>
                    <a:pt x="172929" y="227075"/>
                  </a:lnTo>
                  <a:lnTo>
                    <a:pt x="175977" y="227075"/>
                  </a:lnTo>
                  <a:lnTo>
                    <a:pt x="176485" y="225551"/>
                  </a:lnTo>
                  <a:close/>
                </a:path>
                <a:path w="459739" h="344804">
                  <a:moveTo>
                    <a:pt x="177501" y="222503"/>
                  </a:moveTo>
                  <a:lnTo>
                    <a:pt x="165309" y="222503"/>
                  </a:lnTo>
                  <a:lnTo>
                    <a:pt x="171977" y="226504"/>
                  </a:lnTo>
                  <a:lnTo>
                    <a:pt x="171405" y="225551"/>
                  </a:lnTo>
                  <a:lnTo>
                    <a:pt x="176485" y="225551"/>
                  </a:lnTo>
                  <a:lnTo>
                    <a:pt x="177501" y="222503"/>
                  </a:lnTo>
                  <a:close/>
                </a:path>
                <a:path w="459739" h="344804">
                  <a:moveTo>
                    <a:pt x="417598" y="205739"/>
                  </a:moveTo>
                  <a:lnTo>
                    <a:pt x="389337" y="205739"/>
                  </a:lnTo>
                  <a:lnTo>
                    <a:pt x="381961" y="210433"/>
                  </a:lnTo>
                  <a:lnTo>
                    <a:pt x="396957" y="217931"/>
                  </a:lnTo>
                  <a:lnTo>
                    <a:pt x="401529" y="219455"/>
                  </a:lnTo>
                  <a:lnTo>
                    <a:pt x="406101" y="219455"/>
                  </a:lnTo>
                  <a:lnTo>
                    <a:pt x="409149" y="217931"/>
                  </a:lnTo>
                  <a:lnTo>
                    <a:pt x="413721" y="216407"/>
                  </a:lnTo>
                  <a:lnTo>
                    <a:pt x="415245" y="213359"/>
                  </a:lnTo>
                  <a:lnTo>
                    <a:pt x="416769" y="208787"/>
                  </a:lnTo>
                  <a:lnTo>
                    <a:pt x="417598" y="205739"/>
                  </a:lnTo>
                  <a:close/>
                </a:path>
                <a:path w="459739" h="344804">
                  <a:moveTo>
                    <a:pt x="389337" y="205739"/>
                  </a:moveTo>
                  <a:lnTo>
                    <a:pt x="375621" y="207263"/>
                  </a:lnTo>
                  <a:lnTo>
                    <a:pt x="381961" y="210433"/>
                  </a:lnTo>
                  <a:lnTo>
                    <a:pt x="389337" y="205739"/>
                  </a:lnTo>
                  <a:close/>
                </a:path>
                <a:path w="459739" h="344804">
                  <a:moveTo>
                    <a:pt x="394035" y="183885"/>
                  </a:moveTo>
                  <a:lnTo>
                    <a:pt x="389337" y="201167"/>
                  </a:lnTo>
                  <a:lnTo>
                    <a:pt x="409149" y="192023"/>
                  </a:lnTo>
                  <a:lnTo>
                    <a:pt x="394035" y="183885"/>
                  </a:lnTo>
                  <a:close/>
                </a:path>
                <a:path w="459739" h="344804">
                  <a:moveTo>
                    <a:pt x="432009" y="44195"/>
                  </a:moveTo>
                  <a:lnTo>
                    <a:pt x="394035" y="183885"/>
                  </a:lnTo>
                  <a:lnTo>
                    <a:pt x="409149" y="192023"/>
                  </a:lnTo>
                  <a:lnTo>
                    <a:pt x="389337" y="201167"/>
                  </a:lnTo>
                  <a:lnTo>
                    <a:pt x="418841" y="201167"/>
                  </a:lnTo>
                  <a:lnTo>
                    <a:pt x="456541" y="62483"/>
                  </a:lnTo>
                  <a:lnTo>
                    <a:pt x="445725" y="62483"/>
                  </a:lnTo>
                  <a:lnTo>
                    <a:pt x="432009" y="44195"/>
                  </a:lnTo>
                  <a:close/>
                </a:path>
                <a:path w="459739" h="344804">
                  <a:moveTo>
                    <a:pt x="148545" y="190499"/>
                  </a:moveTo>
                  <a:lnTo>
                    <a:pt x="149347" y="195312"/>
                  </a:lnTo>
                  <a:lnTo>
                    <a:pt x="151593" y="198119"/>
                  </a:lnTo>
                  <a:lnTo>
                    <a:pt x="148545" y="190499"/>
                  </a:lnTo>
                  <a:close/>
                </a:path>
                <a:path w="459739" h="344804">
                  <a:moveTo>
                    <a:pt x="176485" y="190499"/>
                  </a:moveTo>
                  <a:lnTo>
                    <a:pt x="148545" y="190499"/>
                  </a:lnTo>
                  <a:lnTo>
                    <a:pt x="151593" y="198119"/>
                  </a:lnTo>
                  <a:lnTo>
                    <a:pt x="177501" y="198119"/>
                  </a:lnTo>
                  <a:lnTo>
                    <a:pt x="177501" y="196595"/>
                  </a:lnTo>
                  <a:lnTo>
                    <a:pt x="176485" y="190499"/>
                  </a:lnTo>
                  <a:close/>
                </a:path>
                <a:path w="459739" h="344804">
                  <a:moveTo>
                    <a:pt x="28149" y="0"/>
                  </a:moveTo>
                  <a:lnTo>
                    <a:pt x="0" y="0"/>
                  </a:lnTo>
                  <a:lnTo>
                    <a:pt x="2241" y="9143"/>
                  </a:lnTo>
                  <a:lnTo>
                    <a:pt x="2241" y="10667"/>
                  </a:lnTo>
                  <a:lnTo>
                    <a:pt x="3765" y="13715"/>
                  </a:lnTo>
                  <a:lnTo>
                    <a:pt x="5289" y="15239"/>
                  </a:lnTo>
                  <a:lnTo>
                    <a:pt x="149347" y="195312"/>
                  </a:lnTo>
                  <a:lnTo>
                    <a:pt x="148545" y="190499"/>
                  </a:lnTo>
                  <a:lnTo>
                    <a:pt x="176485" y="190499"/>
                  </a:lnTo>
                  <a:lnTo>
                    <a:pt x="175977" y="187451"/>
                  </a:lnTo>
                  <a:lnTo>
                    <a:pt x="175977" y="185927"/>
                  </a:lnTo>
                  <a:lnTo>
                    <a:pt x="172929" y="179831"/>
                  </a:lnTo>
                  <a:lnTo>
                    <a:pt x="31502" y="3047"/>
                  </a:lnTo>
                  <a:lnTo>
                    <a:pt x="29673" y="3047"/>
                  </a:lnTo>
                  <a:lnTo>
                    <a:pt x="28149" y="0"/>
                  </a:lnTo>
                  <a:close/>
                </a:path>
                <a:path w="459739" h="344804">
                  <a:moveTo>
                    <a:pt x="370829" y="0"/>
                  </a:moveTo>
                  <a:lnTo>
                    <a:pt x="342335" y="0"/>
                  </a:lnTo>
                  <a:lnTo>
                    <a:pt x="352761" y="50291"/>
                  </a:lnTo>
                  <a:lnTo>
                    <a:pt x="354285" y="57911"/>
                  </a:lnTo>
                  <a:lnTo>
                    <a:pt x="360381" y="62483"/>
                  </a:lnTo>
                  <a:lnTo>
                    <a:pt x="427038" y="62483"/>
                  </a:lnTo>
                  <a:lnTo>
                    <a:pt x="431595" y="45719"/>
                  </a:lnTo>
                  <a:lnTo>
                    <a:pt x="380193" y="45719"/>
                  </a:lnTo>
                  <a:lnTo>
                    <a:pt x="366477" y="33527"/>
                  </a:lnTo>
                  <a:lnTo>
                    <a:pt x="377696" y="33527"/>
                  </a:lnTo>
                  <a:lnTo>
                    <a:pt x="370829" y="0"/>
                  </a:lnTo>
                  <a:close/>
                </a:path>
                <a:path w="459739" h="344804">
                  <a:moveTo>
                    <a:pt x="459441" y="44195"/>
                  </a:moveTo>
                  <a:lnTo>
                    <a:pt x="432009" y="44195"/>
                  </a:lnTo>
                  <a:lnTo>
                    <a:pt x="445725" y="62483"/>
                  </a:lnTo>
                  <a:lnTo>
                    <a:pt x="456541" y="62483"/>
                  </a:lnTo>
                  <a:lnTo>
                    <a:pt x="459441" y="51815"/>
                  </a:lnTo>
                  <a:lnTo>
                    <a:pt x="459441" y="44195"/>
                  </a:lnTo>
                  <a:close/>
                </a:path>
                <a:path w="459739" h="344804">
                  <a:moveTo>
                    <a:pt x="377696" y="33527"/>
                  </a:moveTo>
                  <a:lnTo>
                    <a:pt x="366477" y="33527"/>
                  </a:lnTo>
                  <a:lnTo>
                    <a:pt x="380193" y="45719"/>
                  </a:lnTo>
                  <a:lnTo>
                    <a:pt x="377696" y="33527"/>
                  </a:lnTo>
                  <a:close/>
                </a:path>
                <a:path w="459739" h="344804">
                  <a:moveTo>
                    <a:pt x="450297" y="33527"/>
                  </a:moveTo>
                  <a:lnTo>
                    <a:pt x="377696" y="33527"/>
                  </a:lnTo>
                  <a:lnTo>
                    <a:pt x="380193" y="45719"/>
                  </a:lnTo>
                  <a:lnTo>
                    <a:pt x="431595" y="45719"/>
                  </a:lnTo>
                  <a:lnTo>
                    <a:pt x="432009" y="44195"/>
                  </a:lnTo>
                  <a:lnTo>
                    <a:pt x="459441" y="44195"/>
                  </a:lnTo>
                  <a:lnTo>
                    <a:pt x="459441" y="42671"/>
                  </a:lnTo>
                  <a:lnTo>
                    <a:pt x="450297" y="33527"/>
                  </a:lnTo>
                  <a:close/>
                </a:path>
                <a:path w="459739" h="344804">
                  <a:moveTo>
                    <a:pt x="28926" y="0"/>
                  </a:moveTo>
                  <a:lnTo>
                    <a:pt x="28149" y="0"/>
                  </a:lnTo>
                  <a:lnTo>
                    <a:pt x="29673" y="3047"/>
                  </a:lnTo>
                  <a:lnTo>
                    <a:pt x="28926" y="0"/>
                  </a:lnTo>
                  <a:close/>
                </a:path>
                <a:path w="459739" h="344804">
                  <a:moveTo>
                    <a:pt x="29064" y="0"/>
                  </a:moveTo>
                  <a:lnTo>
                    <a:pt x="28926" y="0"/>
                  </a:lnTo>
                  <a:lnTo>
                    <a:pt x="29673" y="3047"/>
                  </a:lnTo>
                  <a:lnTo>
                    <a:pt x="31502" y="3047"/>
                  </a:lnTo>
                  <a:lnTo>
                    <a:pt x="29064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943355" y="6400800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234696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234696" y="234695"/>
                  </a:lnTo>
                  <a:lnTo>
                    <a:pt x="23469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929639" y="6387083"/>
              <a:ext cx="264160" cy="264160"/>
            </a:xfrm>
            <a:custGeom>
              <a:avLst/>
              <a:gdLst/>
              <a:ahLst/>
              <a:cxnLst/>
              <a:rect l="l" t="t" r="r" b="b"/>
              <a:pathLst>
                <a:path w="264159" h="264159">
                  <a:moveTo>
                    <a:pt x="257556" y="0"/>
                  </a:moveTo>
                  <a:lnTo>
                    <a:pt x="6096" y="0"/>
                  </a:lnTo>
                  <a:lnTo>
                    <a:pt x="0" y="6096"/>
                  </a:lnTo>
                  <a:lnTo>
                    <a:pt x="0" y="257555"/>
                  </a:lnTo>
                  <a:lnTo>
                    <a:pt x="6096" y="263651"/>
                  </a:lnTo>
                  <a:lnTo>
                    <a:pt x="257556" y="263651"/>
                  </a:lnTo>
                  <a:lnTo>
                    <a:pt x="263652" y="257555"/>
                  </a:lnTo>
                  <a:lnTo>
                    <a:pt x="263652" y="249935"/>
                  </a:lnTo>
                  <a:lnTo>
                    <a:pt x="27432" y="249935"/>
                  </a:lnTo>
                  <a:lnTo>
                    <a:pt x="13716" y="236219"/>
                  </a:lnTo>
                  <a:lnTo>
                    <a:pt x="27432" y="236219"/>
                  </a:lnTo>
                  <a:lnTo>
                    <a:pt x="27432" y="28956"/>
                  </a:lnTo>
                  <a:lnTo>
                    <a:pt x="13716" y="28956"/>
                  </a:lnTo>
                  <a:lnTo>
                    <a:pt x="27432" y="13716"/>
                  </a:lnTo>
                  <a:lnTo>
                    <a:pt x="263652" y="13716"/>
                  </a:lnTo>
                  <a:lnTo>
                    <a:pt x="263652" y="6096"/>
                  </a:lnTo>
                  <a:lnTo>
                    <a:pt x="257556" y="0"/>
                  </a:lnTo>
                  <a:close/>
                </a:path>
                <a:path w="264159" h="264159">
                  <a:moveTo>
                    <a:pt x="27432" y="236219"/>
                  </a:moveTo>
                  <a:lnTo>
                    <a:pt x="13716" y="236219"/>
                  </a:lnTo>
                  <a:lnTo>
                    <a:pt x="27432" y="249935"/>
                  </a:lnTo>
                  <a:lnTo>
                    <a:pt x="27432" y="236219"/>
                  </a:lnTo>
                  <a:close/>
                </a:path>
                <a:path w="264159" h="264159">
                  <a:moveTo>
                    <a:pt x="236220" y="236219"/>
                  </a:moveTo>
                  <a:lnTo>
                    <a:pt x="27432" y="236219"/>
                  </a:lnTo>
                  <a:lnTo>
                    <a:pt x="27432" y="249935"/>
                  </a:lnTo>
                  <a:lnTo>
                    <a:pt x="236220" y="249935"/>
                  </a:lnTo>
                  <a:lnTo>
                    <a:pt x="236220" y="236219"/>
                  </a:lnTo>
                  <a:close/>
                </a:path>
                <a:path w="264159" h="264159">
                  <a:moveTo>
                    <a:pt x="236220" y="13716"/>
                  </a:moveTo>
                  <a:lnTo>
                    <a:pt x="236220" y="249935"/>
                  </a:lnTo>
                  <a:lnTo>
                    <a:pt x="249936" y="236219"/>
                  </a:lnTo>
                  <a:lnTo>
                    <a:pt x="263652" y="236219"/>
                  </a:lnTo>
                  <a:lnTo>
                    <a:pt x="263652" y="28956"/>
                  </a:lnTo>
                  <a:lnTo>
                    <a:pt x="249936" y="28956"/>
                  </a:lnTo>
                  <a:lnTo>
                    <a:pt x="236220" y="13716"/>
                  </a:lnTo>
                  <a:close/>
                </a:path>
                <a:path w="264159" h="264159">
                  <a:moveTo>
                    <a:pt x="263652" y="236219"/>
                  </a:moveTo>
                  <a:lnTo>
                    <a:pt x="249936" y="236219"/>
                  </a:lnTo>
                  <a:lnTo>
                    <a:pt x="236220" y="249935"/>
                  </a:lnTo>
                  <a:lnTo>
                    <a:pt x="263652" y="249935"/>
                  </a:lnTo>
                  <a:lnTo>
                    <a:pt x="263652" y="236219"/>
                  </a:lnTo>
                  <a:close/>
                </a:path>
                <a:path w="264159" h="264159">
                  <a:moveTo>
                    <a:pt x="27432" y="13716"/>
                  </a:moveTo>
                  <a:lnTo>
                    <a:pt x="13716" y="28956"/>
                  </a:lnTo>
                  <a:lnTo>
                    <a:pt x="27432" y="28956"/>
                  </a:lnTo>
                  <a:lnTo>
                    <a:pt x="27432" y="13716"/>
                  </a:lnTo>
                  <a:close/>
                </a:path>
                <a:path w="264159" h="264159">
                  <a:moveTo>
                    <a:pt x="236220" y="13716"/>
                  </a:moveTo>
                  <a:lnTo>
                    <a:pt x="27432" y="13716"/>
                  </a:lnTo>
                  <a:lnTo>
                    <a:pt x="27432" y="28956"/>
                  </a:lnTo>
                  <a:lnTo>
                    <a:pt x="236220" y="28956"/>
                  </a:lnTo>
                  <a:lnTo>
                    <a:pt x="236220" y="13716"/>
                  </a:lnTo>
                  <a:close/>
                </a:path>
                <a:path w="264159" h="264159">
                  <a:moveTo>
                    <a:pt x="263652" y="13716"/>
                  </a:moveTo>
                  <a:lnTo>
                    <a:pt x="236220" y="13716"/>
                  </a:lnTo>
                  <a:lnTo>
                    <a:pt x="249936" y="28956"/>
                  </a:lnTo>
                  <a:lnTo>
                    <a:pt x="263652" y="28956"/>
                  </a:lnTo>
                  <a:lnTo>
                    <a:pt x="263652" y="13716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943355" y="6716267"/>
              <a:ext cx="234950" cy="233679"/>
            </a:xfrm>
            <a:custGeom>
              <a:avLst/>
              <a:gdLst/>
              <a:ahLst/>
              <a:cxnLst/>
              <a:rect l="l" t="t" r="r" b="b"/>
              <a:pathLst>
                <a:path w="234950" h="233679">
                  <a:moveTo>
                    <a:pt x="234696" y="0"/>
                  </a:moveTo>
                  <a:lnTo>
                    <a:pt x="0" y="0"/>
                  </a:lnTo>
                  <a:lnTo>
                    <a:pt x="0" y="233172"/>
                  </a:lnTo>
                  <a:lnTo>
                    <a:pt x="234696" y="233172"/>
                  </a:lnTo>
                  <a:lnTo>
                    <a:pt x="234696" y="0"/>
                  </a:lnTo>
                  <a:close/>
                </a:path>
              </a:pathLst>
            </a:custGeom>
            <a:solidFill>
              <a:srgbClr val="66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929639" y="6702551"/>
              <a:ext cx="264160" cy="264160"/>
            </a:xfrm>
            <a:custGeom>
              <a:avLst/>
              <a:gdLst/>
              <a:ahLst/>
              <a:cxnLst/>
              <a:rect l="l" t="t" r="r" b="b"/>
              <a:pathLst>
                <a:path w="264159" h="264159">
                  <a:moveTo>
                    <a:pt x="257556" y="0"/>
                  </a:moveTo>
                  <a:lnTo>
                    <a:pt x="6096" y="0"/>
                  </a:lnTo>
                  <a:lnTo>
                    <a:pt x="0" y="6095"/>
                  </a:lnTo>
                  <a:lnTo>
                    <a:pt x="0" y="256031"/>
                  </a:lnTo>
                  <a:lnTo>
                    <a:pt x="6096" y="263651"/>
                  </a:lnTo>
                  <a:lnTo>
                    <a:pt x="257556" y="263651"/>
                  </a:lnTo>
                  <a:lnTo>
                    <a:pt x="263652" y="256031"/>
                  </a:lnTo>
                  <a:lnTo>
                    <a:pt x="263652" y="248411"/>
                  </a:lnTo>
                  <a:lnTo>
                    <a:pt x="27432" y="248411"/>
                  </a:lnTo>
                  <a:lnTo>
                    <a:pt x="13716" y="234695"/>
                  </a:lnTo>
                  <a:lnTo>
                    <a:pt x="27432" y="234695"/>
                  </a:lnTo>
                  <a:lnTo>
                    <a:pt x="27432" y="27431"/>
                  </a:lnTo>
                  <a:lnTo>
                    <a:pt x="13716" y="27431"/>
                  </a:lnTo>
                  <a:lnTo>
                    <a:pt x="27432" y="13715"/>
                  </a:lnTo>
                  <a:lnTo>
                    <a:pt x="263652" y="13715"/>
                  </a:lnTo>
                  <a:lnTo>
                    <a:pt x="263652" y="6095"/>
                  </a:lnTo>
                  <a:lnTo>
                    <a:pt x="257556" y="0"/>
                  </a:lnTo>
                  <a:close/>
                </a:path>
                <a:path w="264159" h="264159">
                  <a:moveTo>
                    <a:pt x="27432" y="234695"/>
                  </a:moveTo>
                  <a:lnTo>
                    <a:pt x="13716" y="234695"/>
                  </a:lnTo>
                  <a:lnTo>
                    <a:pt x="27432" y="248411"/>
                  </a:lnTo>
                  <a:lnTo>
                    <a:pt x="27432" y="234695"/>
                  </a:lnTo>
                  <a:close/>
                </a:path>
                <a:path w="264159" h="264159">
                  <a:moveTo>
                    <a:pt x="236220" y="234695"/>
                  </a:moveTo>
                  <a:lnTo>
                    <a:pt x="27432" y="234695"/>
                  </a:lnTo>
                  <a:lnTo>
                    <a:pt x="27432" y="248411"/>
                  </a:lnTo>
                  <a:lnTo>
                    <a:pt x="236220" y="248411"/>
                  </a:lnTo>
                  <a:lnTo>
                    <a:pt x="236220" y="234695"/>
                  </a:lnTo>
                  <a:close/>
                </a:path>
                <a:path w="264159" h="264159">
                  <a:moveTo>
                    <a:pt x="236220" y="13715"/>
                  </a:moveTo>
                  <a:lnTo>
                    <a:pt x="236220" y="248411"/>
                  </a:lnTo>
                  <a:lnTo>
                    <a:pt x="249936" y="234695"/>
                  </a:lnTo>
                  <a:lnTo>
                    <a:pt x="263652" y="234695"/>
                  </a:lnTo>
                  <a:lnTo>
                    <a:pt x="263652" y="27431"/>
                  </a:lnTo>
                  <a:lnTo>
                    <a:pt x="249936" y="27431"/>
                  </a:lnTo>
                  <a:lnTo>
                    <a:pt x="236220" y="13715"/>
                  </a:lnTo>
                  <a:close/>
                </a:path>
                <a:path w="264159" h="264159">
                  <a:moveTo>
                    <a:pt x="263652" y="234695"/>
                  </a:moveTo>
                  <a:lnTo>
                    <a:pt x="249936" y="234695"/>
                  </a:lnTo>
                  <a:lnTo>
                    <a:pt x="236220" y="248411"/>
                  </a:lnTo>
                  <a:lnTo>
                    <a:pt x="263652" y="248411"/>
                  </a:lnTo>
                  <a:lnTo>
                    <a:pt x="263652" y="234695"/>
                  </a:lnTo>
                  <a:close/>
                </a:path>
                <a:path w="264159" h="264159">
                  <a:moveTo>
                    <a:pt x="27432" y="13715"/>
                  </a:moveTo>
                  <a:lnTo>
                    <a:pt x="13716" y="27431"/>
                  </a:lnTo>
                  <a:lnTo>
                    <a:pt x="27432" y="27431"/>
                  </a:lnTo>
                  <a:lnTo>
                    <a:pt x="27432" y="13715"/>
                  </a:lnTo>
                  <a:close/>
                </a:path>
                <a:path w="264159" h="264159">
                  <a:moveTo>
                    <a:pt x="236220" y="13715"/>
                  </a:moveTo>
                  <a:lnTo>
                    <a:pt x="27432" y="13715"/>
                  </a:lnTo>
                  <a:lnTo>
                    <a:pt x="27432" y="27431"/>
                  </a:lnTo>
                  <a:lnTo>
                    <a:pt x="236220" y="27431"/>
                  </a:lnTo>
                  <a:lnTo>
                    <a:pt x="236220" y="13715"/>
                  </a:lnTo>
                  <a:close/>
                </a:path>
                <a:path w="264159" h="264159">
                  <a:moveTo>
                    <a:pt x="263652" y="13715"/>
                  </a:moveTo>
                  <a:lnTo>
                    <a:pt x="236220" y="13715"/>
                  </a:lnTo>
                  <a:lnTo>
                    <a:pt x="249936" y="27431"/>
                  </a:lnTo>
                  <a:lnTo>
                    <a:pt x="263652" y="27431"/>
                  </a:lnTo>
                  <a:lnTo>
                    <a:pt x="263652" y="1371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535243" y="5596820"/>
            <a:ext cx="4879109" cy="6190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100"/>
              </a:spcBef>
            </a:pPr>
            <a:r>
              <a:rPr sz="1950" spc="5" dirty="0">
                <a:latin typeface="Calibri"/>
                <a:cs typeface="Calibri"/>
              </a:rPr>
              <a:t>ACUIFEROS </a:t>
            </a:r>
            <a:r>
              <a:rPr sz="1950" spc="-5" dirty="0">
                <a:latin typeface="Calibri"/>
                <a:cs typeface="Calibri"/>
              </a:rPr>
              <a:t>SOBREXPLOTADOS </a:t>
            </a:r>
            <a:r>
              <a:rPr sz="1950" dirty="0">
                <a:latin typeface="Calibri"/>
                <a:cs typeface="Calibri"/>
              </a:rPr>
              <a:t> </a:t>
            </a:r>
            <a:r>
              <a:rPr sz="1950" spc="5" dirty="0">
                <a:latin typeface="Calibri"/>
                <a:cs typeface="Calibri"/>
              </a:rPr>
              <a:t>ACUIFERO</a:t>
            </a:r>
            <a:r>
              <a:rPr sz="1950" spc="-45" dirty="0">
                <a:latin typeface="Calibri"/>
                <a:cs typeface="Calibri"/>
              </a:rPr>
              <a:t> </a:t>
            </a:r>
            <a:r>
              <a:rPr sz="1950" spc="-10" dirty="0">
                <a:latin typeface="Calibri"/>
                <a:cs typeface="Calibri"/>
              </a:rPr>
              <a:t>VALLE</a:t>
            </a:r>
            <a:r>
              <a:rPr sz="1950" spc="25" dirty="0">
                <a:latin typeface="Calibri"/>
                <a:cs typeface="Calibri"/>
              </a:rPr>
              <a:t> </a:t>
            </a:r>
            <a:r>
              <a:rPr sz="1950" spc="10" dirty="0">
                <a:latin typeface="Calibri"/>
                <a:cs typeface="Calibri"/>
              </a:rPr>
              <a:t>CHICO</a:t>
            </a:r>
            <a:r>
              <a:rPr sz="1950" dirty="0">
                <a:latin typeface="Calibri"/>
                <a:cs typeface="Calibri"/>
              </a:rPr>
              <a:t> </a:t>
            </a:r>
            <a:r>
              <a:rPr sz="1950" spc="15" dirty="0">
                <a:latin typeface="Calibri"/>
                <a:cs typeface="Calibri"/>
              </a:rPr>
              <a:t>EN</a:t>
            </a:r>
            <a:r>
              <a:rPr sz="1950" spc="5" dirty="0">
                <a:latin typeface="Calibri"/>
                <a:cs typeface="Calibri"/>
              </a:rPr>
              <a:t> EQUILIBRIO</a:t>
            </a:r>
            <a:endParaRPr sz="1950" dirty="0">
              <a:latin typeface="Calibri"/>
              <a:cs typeface="Calibri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7019750" y="2958353"/>
            <a:ext cx="1742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0223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4">
            <a:extLst>
              <a:ext uri="{FF2B5EF4-FFF2-40B4-BE49-F238E27FC236}">
                <a16:creationId xmlns:a16="http://schemas.microsoft.com/office/drawing/2014/main" xmlns="" id="{A66D961B-AF99-4180-ADBB-E6CA0836D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6A22552F-5DB6-8724-A60C-1AC3A62F0E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372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00853"/>
            <a:ext cx="8762230" cy="507066"/>
          </a:xfrm>
          <a:custGeom>
            <a:avLst/>
            <a:gdLst/>
            <a:ahLst/>
            <a:cxnLst/>
            <a:rect l="l" t="t" r="r" b="b"/>
            <a:pathLst>
              <a:path w="7228840" h="574675">
                <a:moveTo>
                  <a:pt x="7228331" y="0"/>
                </a:moveTo>
                <a:lnTo>
                  <a:pt x="0" y="0"/>
                </a:lnTo>
                <a:lnTo>
                  <a:pt x="0" y="574547"/>
                </a:lnTo>
                <a:lnTo>
                  <a:pt x="7228331" y="574547"/>
                </a:lnTo>
                <a:lnTo>
                  <a:pt x="7228331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61548" y="-332"/>
            <a:ext cx="6014412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MX" b="1" spc="5" dirty="0" smtClean="0">
                <a:solidFill>
                  <a:srgbClr val="FFFFFF"/>
                </a:solidFill>
              </a:rPr>
              <a:t>INFORMACION DE POZOS</a:t>
            </a:r>
            <a:endParaRPr lang="es-MX" b="1" spc="-15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2051" name="Picture 3" descr="C:\Users\cmvillaverde\Downloads\WhatsApp Image 2023-08-03 at 8.51.47 PM (1).jpeg"/>
          <p:cNvPicPr>
            <a:picLocks noChangeAspect="1" noChangeArrowheads="1"/>
          </p:cNvPicPr>
          <p:nvPr/>
        </p:nvPicPr>
        <p:blipFill>
          <a:blip r:embed="rId4" cstate="print"/>
          <a:srcRect l="8333" t="6059" r="7576" b="7131"/>
          <a:stretch>
            <a:fillRect/>
          </a:stretch>
        </p:blipFill>
        <p:spPr bwMode="auto">
          <a:xfrm>
            <a:off x="0" y="577860"/>
            <a:ext cx="12192000" cy="6280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4">
            <a:extLst>
              <a:ext uri="{FF2B5EF4-FFF2-40B4-BE49-F238E27FC236}">
                <a16:creationId xmlns:a16="http://schemas.microsoft.com/office/drawing/2014/main" xmlns="" id="{A66D961B-AF99-4180-ADBB-E6CA0836D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6A22552F-5DB6-8724-A60C-1AC3A62F0E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372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00853"/>
            <a:ext cx="8762230" cy="507066"/>
          </a:xfrm>
          <a:custGeom>
            <a:avLst/>
            <a:gdLst/>
            <a:ahLst/>
            <a:cxnLst/>
            <a:rect l="l" t="t" r="r" b="b"/>
            <a:pathLst>
              <a:path w="7228840" h="574675">
                <a:moveTo>
                  <a:pt x="7228331" y="0"/>
                </a:moveTo>
                <a:lnTo>
                  <a:pt x="0" y="0"/>
                </a:lnTo>
                <a:lnTo>
                  <a:pt x="0" y="574547"/>
                </a:lnTo>
                <a:lnTo>
                  <a:pt x="7228331" y="574547"/>
                </a:lnTo>
                <a:lnTo>
                  <a:pt x="7228331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61548" y="-332"/>
            <a:ext cx="6014412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MX" b="1" spc="5" dirty="0" smtClean="0">
                <a:solidFill>
                  <a:srgbClr val="FFFFFF"/>
                </a:solidFill>
              </a:rPr>
              <a:t>INFORMACION DE POZOS</a:t>
            </a:r>
            <a:endParaRPr lang="es-MX" b="1" spc="-15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2050" name="Picture 2" descr="C:\Users\cmvillaverde\Downloads\WhatsApp Image 2023-08-03 at 8.51.47 PM.jpeg"/>
          <p:cNvPicPr>
            <a:picLocks noChangeAspect="1" noChangeArrowheads="1"/>
          </p:cNvPicPr>
          <p:nvPr/>
        </p:nvPicPr>
        <p:blipFill>
          <a:blip r:embed="rId4" cstate="print"/>
          <a:srcRect l="8333" t="7131" r="7576" b="24279"/>
          <a:stretch>
            <a:fillRect/>
          </a:stretch>
        </p:blipFill>
        <p:spPr bwMode="auto">
          <a:xfrm>
            <a:off x="1" y="605118"/>
            <a:ext cx="12191999" cy="62528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6">
            <a:extLst>
              <a:ext uri="{FF2B5EF4-FFF2-40B4-BE49-F238E27FC236}">
                <a16:creationId xmlns:a16="http://schemas.microsoft.com/office/drawing/2014/main" xmlns="" id="{1A1F4AB5-5A34-4671-10D2-D4FE742A6F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-6452" b="42940"/>
          <a:stretch>
            <a:fillRect/>
          </a:stretch>
        </p:blipFill>
        <p:spPr>
          <a:xfrm>
            <a:off x="0" y="0"/>
            <a:ext cx="1302327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A1F4AB5-5A34-4671-10D2-D4FE742A6F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57060" r="-6452"/>
          <a:stretch>
            <a:fillRect/>
          </a:stretch>
        </p:blipFill>
        <p:spPr>
          <a:xfrm>
            <a:off x="0" y="1008529"/>
            <a:ext cx="13023273" cy="5446059"/>
          </a:xfrm>
          <a:prstGeom prst="rect">
            <a:avLst/>
          </a:prstGeom>
        </p:spPr>
      </p:pic>
      <p:pic>
        <p:nvPicPr>
          <p:cNvPr id="10" name="Imagen 6">
            <a:extLst>
              <a:ext uri="{FF2B5EF4-FFF2-40B4-BE49-F238E27FC236}">
                <a16:creationId xmlns:a16="http://schemas.microsoft.com/office/drawing/2014/main" xmlns="" id="{1A1F4AB5-5A34-4671-10D2-D4FE742A6F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-6452" b="91609"/>
          <a:stretch>
            <a:fillRect/>
          </a:stretch>
        </p:blipFill>
        <p:spPr>
          <a:xfrm>
            <a:off x="0" y="0"/>
            <a:ext cx="13023273" cy="1008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4">
            <a:extLst>
              <a:ext uri="{FF2B5EF4-FFF2-40B4-BE49-F238E27FC236}">
                <a16:creationId xmlns:a16="http://schemas.microsoft.com/office/drawing/2014/main" xmlns="" id="{A66D961B-AF99-4180-ADBB-E6CA0836D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100853"/>
            <a:ext cx="8035636" cy="507066"/>
          </a:xfrm>
          <a:custGeom>
            <a:avLst/>
            <a:gdLst/>
            <a:ahLst/>
            <a:cxnLst/>
            <a:rect l="l" t="t" r="r" b="b"/>
            <a:pathLst>
              <a:path w="5107305" h="574675">
                <a:moveTo>
                  <a:pt x="5106923" y="0"/>
                </a:moveTo>
                <a:lnTo>
                  <a:pt x="0" y="0"/>
                </a:lnTo>
                <a:lnTo>
                  <a:pt x="0" y="574547"/>
                </a:lnTo>
                <a:lnTo>
                  <a:pt x="5106923" y="574547"/>
                </a:lnTo>
                <a:lnTo>
                  <a:pt x="5106923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079" y="7115"/>
            <a:ext cx="8577163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" b="1" spc="5" dirty="0" smtClean="0">
                <a:solidFill>
                  <a:srgbClr val="FFFFFF"/>
                </a:solidFill>
                <a:latin typeface="Calibri"/>
                <a:cs typeface="Calibri"/>
              </a:rPr>
              <a:t>CAMINOS Y </a:t>
            </a:r>
            <a:r>
              <a:rPr b="1" spc="5" dirty="0" smtClean="0">
                <a:solidFill>
                  <a:srgbClr val="FFFFFF"/>
                </a:solidFill>
                <a:latin typeface="Calibri"/>
                <a:cs typeface="Calibri"/>
              </a:rPr>
              <a:t>BRECHAS</a:t>
            </a:r>
            <a:r>
              <a:rPr b="1" spc="-3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 smtClean="0">
                <a:solidFill>
                  <a:srgbClr val="FFFFFF"/>
                </a:solidFill>
                <a:latin typeface="Calibri"/>
                <a:cs typeface="Calibri"/>
              </a:rPr>
              <a:t>EXISTENTES</a:t>
            </a:r>
            <a:endParaRPr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pSp>
        <p:nvGrpSpPr>
          <p:cNvPr id="2" name="object 8"/>
          <p:cNvGrpSpPr/>
          <p:nvPr/>
        </p:nvGrpSpPr>
        <p:grpSpPr>
          <a:xfrm>
            <a:off x="0" y="644113"/>
            <a:ext cx="12192000" cy="94129"/>
            <a:chOff x="0" y="729995"/>
            <a:chExt cx="10058400" cy="106680"/>
          </a:xfrm>
        </p:grpSpPr>
        <p:sp>
          <p:nvSpPr>
            <p:cNvPr id="9" name="object 9"/>
            <p:cNvSpPr/>
            <p:nvPr/>
          </p:nvSpPr>
          <p:spPr>
            <a:xfrm>
              <a:off x="0" y="743711"/>
              <a:ext cx="10057130" cy="78105"/>
            </a:xfrm>
            <a:custGeom>
              <a:avLst/>
              <a:gdLst/>
              <a:ahLst/>
              <a:cxnLst/>
              <a:rect l="l" t="t" r="r" b="b"/>
              <a:pathLst>
                <a:path w="10057130" h="78105">
                  <a:moveTo>
                    <a:pt x="10056875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10056875" y="77724"/>
                  </a:lnTo>
                  <a:lnTo>
                    <a:pt x="1005687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729995"/>
              <a:ext cx="10058400" cy="106680"/>
            </a:xfrm>
            <a:custGeom>
              <a:avLst/>
              <a:gdLst/>
              <a:ahLst/>
              <a:cxnLst/>
              <a:rect l="l" t="t" r="r" b="b"/>
              <a:pathLst>
                <a:path w="10058400" h="106680">
                  <a:moveTo>
                    <a:pt x="0" y="77724"/>
                  </a:moveTo>
                  <a:lnTo>
                    <a:pt x="0" y="106679"/>
                  </a:lnTo>
                  <a:lnTo>
                    <a:pt x="10058400" y="106679"/>
                  </a:lnTo>
                  <a:lnTo>
                    <a:pt x="10058400" y="92963"/>
                  </a:lnTo>
                  <a:lnTo>
                    <a:pt x="15240" y="92963"/>
                  </a:lnTo>
                  <a:lnTo>
                    <a:pt x="0" y="77724"/>
                  </a:lnTo>
                  <a:close/>
                </a:path>
                <a:path w="10058400" h="106680">
                  <a:moveTo>
                    <a:pt x="15240" y="13715"/>
                  </a:moveTo>
                  <a:lnTo>
                    <a:pt x="0" y="27431"/>
                  </a:lnTo>
                  <a:lnTo>
                    <a:pt x="0" y="77724"/>
                  </a:lnTo>
                  <a:lnTo>
                    <a:pt x="15240" y="92963"/>
                  </a:lnTo>
                  <a:lnTo>
                    <a:pt x="15240" y="13715"/>
                  </a:lnTo>
                  <a:close/>
                </a:path>
                <a:path w="10058400" h="106680">
                  <a:moveTo>
                    <a:pt x="10044683" y="77724"/>
                  </a:moveTo>
                  <a:lnTo>
                    <a:pt x="15240" y="77724"/>
                  </a:lnTo>
                  <a:lnTo>
                    <a:pt x="15240" y="92963"/>
                  </a:lnTo>
                  <a:lnTo>
                    <a:pt x="10044683" y="92963"/>
                  </a:lnTo>
                  <a:lnTo>
                    <a:pt x="10044683" y="77724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0044683" y="92963"/>
                  </a:lnTo>
                  <a:lnTo>
                    <a:pt x="10058399" y="77724"/>
                  </a:lnTo>
                  <a:lnTo>
                    <a:pt x="10058399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77724"/>
                  </a:moveTo>
                  <a:lnTo>
                    <a:pt x="10044683" y="92963"/>
                  </a:lnTo>
                  <a:lnTo>
                    <a:pt x="10058400" y="92963"/>
                  </a:lnTo>
                  <a:lnTo>
                    <a:pt x="10058400" y="77724"/>
                  </a:lnTo>
                  <a:close/>
                </a:path>
                <a:path w="10058400" h="106680">
                  <a:moveTo>
                    <a:pt x="10058400" y="0"/>
                  </a:moveTo>
                  <a:lnTo>
                    <a:pt x="0" y="0"/>
                  </a:lnTo>
                  <a:lnTo>
                    <a:pt x="0" y="27431"/>
                  </a:lnTo>
                  <a:lnTo>
                    <a:pt x="15240" y="13715"/>
                  </a:lnTo>
                  <a:lnTo>
                    <a:pt x="10058400" y="13715"/>
                  </a:lnTo>
                  <a:lnTo>
                    <a:pt x="10058400" y="0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5240" y="13715"/>
                  </a:lnTo>
                  <a:lnTo>
                    <a:pt x="15240" y="27431"/>
                  </a:lnTo>
                  <a:lnTo>
                    <a:pt x="10044683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13715"/>
                  </a:moveTo>
                  <a:lnTo>
                    <a:pt x="10044683" y="13715"/>
                  </a:lnTo>
                  <a:lnTo>
                    <a:pt x="10058399" y="27431"/>
                  </a:lnTo>
                  <a:lnTo>
                    <a:pt x="10058400" y="1371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964267" y="3504929"/>
            <a:ext cx="4221788" cy="31675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246505" algn="l"/>
                <a:tab pos="1755139" algn="l"/>
                <a:tab pos="2522855" algn="l"/>
              </a:tabLst>
            </a:pP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9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A	DE	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N	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9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9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 I</a:t>
            </a:r>
            <a:r>
              <a:rPr sz="19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9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950" dirty="0">
              <a:latin typeface="Calibri"/>
              <a:cs typeface="Calibri"/>
            </a:endParaRPr>
          </a:p>
        </p:txBody>
      </p:sp>
      <p:pic>
        <p:nvPicPr>
          <p:cNvPr id="32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43273" y="739588"/>
            <a:ext cx="3602182" cy="2891118"/>
          </a:xfrm>
          <a:prstGeom prst="rect">
            <a:avLst/>
          </a:prstGeom>
        </p:spPr>
      </p:pic>
      <p:pic>
        <p:nvPicPr>
          <p:cNvPr id="4098" name="Picture 2" descr="C:\Users\cmvillaverde\Downloads\WhatsApp Image 2023-08-03 at 9.35.33 PM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7273" y="739588"/>
            <a:ext cx="5357091" cy="2924735"/>
          </a:xfrm>
          <a:prstGeom prst="rect">
            <a:avLst/>
          </a:prstGeom>
          <a:noFill/>
        </p:spPr>
      </p:pic>
      <p:pic>
        <p:nvPicPr>
          <p:cNvPr id="4100" name="Picture 4" descr="C:\Users\cmvillaverde\Downloads\WhatsApp Image 2023-08-03 at 9.35.33 PM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5454" y="3748368"/>
            <a:ext cx="5449455" cy="2840691"/>
          </a:xfrm>
          <a:prstGeom prst="rect">
            <a:avLst/>
          </a:prstGeom>
          <a:noFill/>
        </p:spPr>
      </p:pic>
      <p:pic>
        <p:nvPicPr>
          <p:cNvPr id="4101" name="Picture 5" descr="C:\Users\cmvillaverde\Downloads\WhatsApp Image 2023-08-03 at 9.34.40 PM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182" y="3765177"/>
            <a:ext cx="5172364" cy="28238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94721"/>
            <a:ext cx="12192000" cy="2635624"/>
            <a:chOff x="0" y="900684"/>
            <a:chExt cx="10058400" cy="2987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00684"/>
              <a:ext cx="10058400" cy="29870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92679" y="1937003"/>
              <a:ext cx="1714499" cy="1691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9055" y="2237231"/>
              <a:ext cx="422147" cy="1650491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-1" y="100853"/>
            <a:ext cx="9254359" cy="507066"/>
          </a:xfrm>
          <a:custGeom>
            <a:avLst/>
            <a:gdLst/>
            <a:ahLst/>
            <a:cxnLst/>
            <a:rect l="l" t="t" r="r" b="b"/>
            <a:pathLst>
              <a:path w="5107305" h="574675">
                <a:moveTo>
                  <a:pt x="5106923" y="0"/>
                </a:moveTo>
                <a:lnTo>
                  <a:pt x="0" y="0"/>
                </a:lnTo>
                <a:lnTo>
                  <a:pt x="0" y="574547"/>
                </a:lnTo>
                <a:lnTo>
                  <a:pt x="5106923" y="574547"/>
                </a:lnTo>
                <a:lnTo>
                  <a:pt x="5106923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29444" y="7115"/>
            <a:ext cx="8167259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" b="1" spc="5" dirty="0" smtClean="0">
                <a:solidFill>
                  <a:srgbClr val="FFFFFF"/>
                </a:solidFill>
                <a:latin typeface="Calibri"/>
                <a:cs typeface="Calibri"/>
              </a:rPr>
              <a:t>CAMINOS Y </a:t>
            </a:r>
            <a:r>
              <a:rPr b="1" spc="5" dirty="0" smtClean="0">
                <a:solidFill>
                  <a:srgbClr val="FFFFFF"/>
                </a:solidFill>
                <a:latin typeface="Calibri"/>
                <a:cs typeface="Calibri"/>
              </a:rPr>
              <a:t>BRECHAS</a:t>
            </a:r>
            <a:r>
              <a:rPr b="1" spc="-3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 smtClean="0">
                <a:solidFill>
                  <a:srgbClr val="FFFFFF"/>
                </a:solidFill>
                <a:latin typeface="Calibri"/>
                <a:cs typeface="Calibri"/>
              </a:rPr>
              <a:t>EXISTENTES</a:t>
            </a:r>
            <a:endParaRPr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644113"/>
            <a:ext cx="12192000" cy="94129"/>
            <a:chOff x="0" y="729995"/>
            <a:chExt cx="10058400" cy="106680"/>
          </a:xfrm>
        </p:grpSpPr>
        <p:sp>
          <p:nvSpPr>
            <p:cNvPr id="9" name="object 9"/>
            <p:cNvSpPr/>
            <p:nvPr/>
          </p:nvSpPr>
          <p:spPr>
            <a:xfrm>
              <a:off x="0" y="743711"/>
              <a:ext cx="10057130" cy="78105"/>
            </a:xfrm>
            <a:custGeom>
              <a:avLst/>
              <a:gdLst/>
              <a:ahLst/>
              <a:cxnLst/>
              <a:rect l="l" t="t" r="r" b="b"/>
              <a:pathLst>
                <a:path w="10057130" h="78105">
                  <a:moveTo>
                    <a:pt x="10056875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10056875" y="77724"/>
                  </a:lnTo>
                  <a:lnTo>
                    <a:pt x="1005687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729995"/>
              <a:ext cx="10058400" cy="106680"/>
            </a:xfrm>
            <a:custGeom>
              <a:avLst/>
              <a:gdLst/>
              <a:ahLst/>
              <a:cxnLst/>
              <a:rect l="l" t="t" r="r" b="b"/>
              <a:pathLst>
                <a:path w="10058400" h="106680">
                  <a:moveTo>
                    <a:pt x="0" y="77724"/>
                  </a:moveTo>
                  <a:lnTo>
                    <a:pt x="0" y="106679"/>
                  </a:lnTo>
                  <a:lnTo>
                    <a:pt x="10058400" y="106679"/>
                  </a:lnTo>
                  <a:lnTo>
                    <a:pt x="10058400" y="92963"/>
                  </a:lnTo>
                  <a:lnTo>
                    <a:pt x="15240" y="92963"/>
                  </a:lnTo>
                  <a:lnTo>
                    <a:pt x="0" y="77724"/>
                  </a:lnTo>
                  <a:close/>
                </a:path>
                <a:path w="10058400" h="106680">
                  <a:moveTo>
                    <a:pt x="15240" y="13715"/>
                  </a:moveTo>
                  <a:lnTo>
                    <a:pt x="0" y="27431"/>
                  </a:lnTo>
                  <a:lnTo>
                    <a:pt x="0" y="77724"/>
                  </a:lnTo>
                  <a:lnTo>
                    <a:pt x="15240" y="92963"/>
                  </a:lnTo>
                  <a:lnTo>
                    <a:pt x="15240" y="13715"/>
                  </a:lnTo>
                  <a:close/>
                </a:path>
                <a:path w="10058400" h="106680">
                  <a:moveTo>
                    <a:pt x="10044683" y="77724"/>
                  </a:moveTo>
                  <a:lnTo>
                    <a:pt x="15240" y="77724"/>
                  </a:lnTo>
                  <a:lnTo>
                    <a:pt x="15240" y="92963"/>
                  </a:lnTo>
                  <a:lnTo>
                    <a:pt x="10044683" y="92963"/>
                  </a:lnTo>
                  <a:lnTo>
                    <a:pt x="10044683" y="77724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0044683" y="92963"/>
                  </a:lnTo>
                  <a:lnTo>
                    <a:pt x="10058399" y="77724"/>
                  </a:lnTo>
                  <a:lnTo>
                    <a:pt x="10058399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77724"/>
                  </a:moveTo>
                  <a:lnTo>
                    <a:pt x="10044683" y="92963"/>
                  </a:lnTo>
                  <a:lnTo>
                    <a:pt x="10058400" y="92963"/>
                  </a:lnTo>
                  <a:lnTo>
                    <a:pt x="10058400" y="77724"/>
                  </a:lnTo>
                  <a:close/>
                </a:path>
                <a:path w="10058400" h="106680">
                  <a:moveTo>
                    <a:pt x="10058400" y="0"/>
                  </a:moveTo>
                  <a:lnTo>
                    <a:pt x="0" y="0"/>
                  </a:lnTo>
                  <a:lnTo>
                    <a:pt x="0" y="27431"/>
                  </a:lnTo>
                  <a:lnTo>
                    <a:pt x="15240" y="13715"/>
                  </a:lnTo>
                  <a:lnTo>
                    <a:pt x="10058400" y="13715"/>
                  </a:lnTo>
                  <a:lnTo>
                    <a:pt x="10058400" y="0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5240" y="13715"/>
                  </a:lnTo>
                  <a:lnTo>
                    <a:pt x="15240" y="27431"/>
                  </a:lnTo>
                  <a:lnTo>
                    <a:pt x="10044683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13715"/>
                  </a:moveTo>
                  <a:lnTo>
                    <a:pt x="10044683" y="13715"/>
                  </a:lnTo>
                  <a:lnTo>
                    <a:pt x="10058399" y="27431"/>
                  </a:lnTo>
                  <a:lnTo>
                    <a:pt x="10058400" y="1371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0" y="739588"/>
            <a:ext cx="12192000" cy="5963771"/>
            <a:chOff x="0" y="900683"/>
            <a:chExt cx="10058400" cy="6758940"/>
          </a:xfrm>
        </p:grpSpPr>
        <p:sp>
          <p:nvSpPr>
            <p:cNvPr id="12" name="object 12"/>
            <p:cNvSpPr/>
            <p:nvPr/>
          </p:nvSpPr>
          <p:spPr>
            <a:xfrm>
              <a:off x="79248" y="900683"/>
              <a:ext cx="574675" cy="942340"/>
            </a:xfrm>
            <a:custGeom>
              <a:avLst/>
              <a:gdLst/>
              <a:ahLst/>
              <a:cxnLst/>
              <a:rect l="l" t="t" r="r" b="b"/>
              <a:pathLst>
                <a:path w="574675" h="942339">
                  <a:moveTo>
                    <a:pt x="156972" y="402336"/>
                  </a:moveTo>
                  <a:lnTo>
                    <a:pt x="0" y="400812"/>
                  </a:lnTo>
                  <a:lnTo>
                    <a:pt x="0" y="435864"/>
                  </a:lnTo>
                  <a:lnTo>
                    <a:pt x="156972" y="437388"/>
                  </a:lnTo>
                  <a:lnTo>
                    <a:pt x="156972" y="402336"/>
                  </a:lnTo>
                  <a:close/>
                </a:path>
                <a:path w="574675" h="942339">
                  <a:moveTo>
                    <a:pt x="574535" y="903732"/>
                  </a:moveTo>
                  <a:lnTo>
                    <a:pt x="410629" y="511810"/>
                  </a:lnTo>
                  <a:lnTo>
                    <a:pt x="410997" y="283857"/>
                  </a:lnTo>
                  <a:lnTo>
                    <a:pt x="504431" y="50292"/>
                  </a:lnTo>
                  <a:lnTo>
                    <a:pt x="411213" y="154292"/>
                  </a:lnTo>
                  <a:lnTo>
                    <a:pt x="411467" y="0"/>
                  </a:lnTo>
                  <a:lnTo>
                    <a:pt x="397751" y="0"/>
                  </a:lnTo>
                  <a:lnTo>
                    <a:pt x="397471" y="169621"/>
                  </a:lnTo>
                  <a:lnTo>
                    <a:pt x="397230" y="169900"/>
                  </a:lnTo>
                  <a:lnTo>
                    <a:pt x="397230" y="318287"/>
                  </a:lnTo>
                  <a:lnTo>
                    <a:pt x="396963" y="479145"/>
                  </a:lnTo>
                  <a:lnTo>
                    <a:pt x="364223" y="400812"/>
                  </a:lnTo>
                  <a:lnTo>
                    <a:pt x="397230" y="318287"/>
                  </a:lnTo>
                  <a:lnTo>
                    <a:pt x="397230" y="169900"/>
                  </a:lnTo>
                  <a:lnTo>
                    <a:pt x="201168" y="388620"/>
                  </a:lnTo>
                  <a:lnTo>
                    <a:pt x="396684" y="658368"/>
                  </a:lnTo>
                  <a:lnTo>
                    <a:pt x="396227" y="941832"/>
                  </a:lnTo>
                  <a:lnTo>
                    <a:pt x="409943" y="941832"/>
                  </a:lnTo>
                  <a:lnTo>
                    <a:pt x="410362" y="677252"/>
                  </a:lnTo>
                  <a:lnTo>
                    <a:pt x="574535" y="9037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265175" y="935735"/>
              <a:ext cx="405765" cy="883919"/>
            </a:xfrm>
            <a:custGeom>
              <a:avLst/>
              <a:gdLst/>
              <a:ahLst/>
              <a:cxnLst/>
              <a:rect l="l" t="t" r="r" b="b"/>
              <a:pathLst>
                <a:path w="405765" h="883919">
                  <a:moveTo>
                    <a:pt x="320039" y="0"/>
                  </a:moveTo>
                  <a:lnTo>
                    <a:pt x="312419" y="0"/>
                  </a:lnTo>
                  <a:lnTo>
                    <a:pt x="307847" y="6096"/>
                  </a:lnTo>
                  <a:lnTo>
                    <a:pt x="4571" y="344424"/>
                  </a:lnTo>
                  <a:lnTo>
                    <a:pt x="0" y="350520"/>
                  </a:lnTo>
                  <a:lnTo>
                    <a:pt x="0" y="356616"/>
                  </a:lnTo>
                  <a:lnTo>
                    <a:pt x="3048" y="362712"/>
                  </a:lnTo>
                  <a:lnTo>
                    <a:pt x="377951" y="877823"/>
                  </a:lnTo>
                  <a:lnTo>
                    <a:pt x="382523" y="882395"/>
                  </a:lnTo>
                  <a:lnTo>
                    <a:pt x="390143" y="883919"/>
                  </a:lnTo>
                  <a:lnTo>
                    <a:pt x="402335" y="877823"/>
                  </a:lnTo>
                  <a:lnTo>
                    <a:pt x="403555" y="874775"/>
                  </a:lnTo>
                  <a:lnTo>
                    <a:pt x="376427" y="874775"/>
                  </a:lnTo>
                  <a:lnTo>
                    <a:pt x="330012" y="763782"/>
                  </a:lnTo>
                  <a:lnTo>
                    <a:pt x="39218" y="364236"/>
                  </a:lnTo>
                  <a:lnTo>
                    <a:pt x="25907" y="364236"/>
                  </a:lnTo>
                  <a:lnTo>
                    <a:pt x="25907" y="345948"/>
                  </a:lnTo>
                  <a:lnTo>
                    <a:pt x="42227" y="345948"/>
                  </a:lnTo>
                  <a:lnTo>
                    <a:pt x="276936" y="82933"/>
                  </a:lnTo>
                  <a:lnTo>
                    <a:pt x="306323" y="9144"/>
                  </a:lnTo>
                  <a:lnTo>
                    <a:pt x="332841" y="9144"/>
                  </a:lnTo>
                  <a:lnTo>
                    <a:pt x="332231" y="6096"/>
                  </a:lnTo>
                  <a:lnTo>
                    <a:pt x="320039" y="0"/>
                  </a:lnTo>
                  <a:close/>
                </a:path>
                <a:path w="405765" h="883919">
                  <a:moveTo>
                    <a:pt x="330012" y="763782"/>
                  </a:moveTo>
                  <a:lnTo>
                    <a:pt x="376427" y="874775"/>
                  </a:lnTo>
                  <a:lnTo>
                    <a:pt x="400811" y="861059"/>
                  </a:lnTo>
                  <a:lnTo>
                    <a:pt x="330012" y="763782"/>
                  </a:lnTo>
                  <a:close/>
                </a:path>
                <a:path w="405765" h="883919">
                  <a:moveTo>
                    <a:pt x="332841" y="9144"/>
                  </a:moveTo>
                  <a:lnTo>
                    <a:pt x="306323" y="9144"/>
                  </a:lnTo>
                  <a:lnTo>
                    <a:pt x="329183" y="24384"/>
                  </a:lnTo>
                  <a:lnTo>
                    <a:pt x="276936" y="82933"/>
                  </a:lnTo>
                  <a:lnTo>
                    <a:pt x="166115" y="361188"/>
                  </a:lnTo>
                  <a:lnTo>
                    <a:pt x="164591" y="364236"/>
                  </a:lnTo>
                  <a:lnTo>
                    <a:pt x="164591" y="367284"/>
                  </a:lnTo>
                  <a:lnTo>
                    <a:pt x="166115" y="371856"/>
                  </a:lnTo>
                  <a:lnTo>
                    <a:pt x="330012" y="763782"/>
                  </a:lnTo>
                  <a:lnTo>
                    <a:pt x="400811" y="861059"/>
                  </a:lnTo>
                  <a:lnTo>
                    <a:pt x="376427" y="874775"/>
                  </a:lnTo>
                  <a:lnTo>
                    <a:pt x="403555" y="874775"/>
                  </a:lnTo>
                  <a:lnTo>
                    <a:pt x="405383" y="870203"/>
                  </a:lnTo>
                  <a:lnTo>
                    <a:pt x="402335" y="864107"/>
                  </a:lnTo>
                  <a:lnTo>
                    <a:pt x="196485" y="371856"/>
                  </a:lnTo>
                  <a:lnTo>
                    <a:pt x="192023" y="371856"/>
                  </a:lnTo>
                  <a:lnTo>
                    <a:pt x="192023" y="361188"/>
                  </a:lnTo>
                  <a:lnTo>
                    <a:pt x="196272" y="361188"/>
                  </a:lnTo>
                  <a:lnTo>
                    <a:pt x="332231" y="19812"/>
                  </a:lnTo>
                  <a:lnTo>
                    <a:pt x="333755" y="13716"/>
                  </a:lnTo>
                  <a:lnTo>
                    <a:pt x="332841" y="9144"/>
                  </a:lnTo>
                  <a:close/>
                </a:path>
                <a:path w="405765" h="883919">
                  <a:moveTo>
                    <a:pt x="192023" y="361188"/>
                  </a:moveTo>
                  <a:lnTo>
                    <a:pt x="192023" y="371856"/>
                  </a:lnTo>
                  <a:lnTo>
                    <a:pt x="194200" y="366391"/>
                  </a:lnTo>
                  <a:lnTo>
                    <a:pt x="192023" y="361188"/>
                  </a:lnTo>
                  <a:close/>
                </a:path>
                <a:path w="405765" h="883919">
                  <a:moveTo>
                    <a:pt x="194200" y="366391"/>
                  </a:moveTo>
                  <a:lnTo>
                    <a:pt x="192023" y="371856"/>
                  </a:lnTo>
                  <a:lnTo>
                    <a:pt x="196485" y="371856"/>
                  </a:lnTo>
                  <a:lnTo>
                    <a:pt x="194200" y="366391"/>
                  </a:lnTo>
                  <a:close/>
                </a:path>
                <a:path w="405765" h="883919">
                  <a:moveTo>
                    <a:pt x="196272" y="361188"/>
                  </a:moveTo>
                  <a:lnTo>
                    <a:pt x="192023" y="361188"/>
                  </a:lnTo>
                  <a:lnTo>
                    <a:pt x="194200" y="366391"/>
                  </a:lnTo>
                  <a:lnTo>
                    <a:pt x="196272" y="361188"/>
                  </a:lnTo>
                  <a:close/>
                </a:path>
                <a:path w="405765" h="883919">
                  <a:moveTo>
                    <a:pt x="25907" y="345948"/>
                  </a:moveTo>
                  <a:lnTo>
                    <a:pt x="25907" y="364236"/>
                  </a:lnTo>
                  <a:lnTo>
                    <a:pt x="33239" y="356020"/>
                  </a:lnTo>
                  <a:lnTo>
                    <a:pt x="25907" y="345948"/>
                  </a:lnTo>
                  <a:close/>
                </a:path>
                <a:path w="405765" h="883919">
                  <a:moveTo>
                    <a:pt x="33239" y="356020"/>
                  </a:moveTo>
                  <a:lnTo>
                    <a:pt x="25907" y="364236"/>
                  </a:lnTo>
                  <a:lnTo>
                    <a:pt x="39218" y="364236"/>
                  </a:lnTo>
                  <a:lnTo>
                    <a:pt x="33239" y="356020"/>
                  </a:lnTo>
                  <a:close/>
                </a:path>
                <a:path w="405765" h="883919">
                  <a:moveTo>
                    <a:pt x="42227" y="345948"/>
                  </a:moveTo>
                  <a:lnTo>
                    <a:pt x="25907" y="345948"/>
                  </a:lnTo>
                  <a:lnTo>
                    <a:pt x="33239" y="356020"/>
                  </a:lnTo>
                  <a:lnTo>
                    <a:pt x="42227" y="345948"/>
                  </a:lnTo>
                  <a:close/>
                </a:path>
                <a:path w="405765" h="883919">
                  <a:moveTo>
                    <a:pt x="306323" y="9144"/>
                  </a:moveTo>
                  <a:lnTo>
                    <a:pt x="276936" y="82933"/>
                  </a:lnTo>
                  <a:lnTo>
                    <a:pt x="329183" y="24384"/>
                  </a:lnTo>
                  <a:lnTo>
                    <a:pt x="306323" y="91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9915" y="1286255"/>
              <a:ext cx="786765" cy="15240"/>
            </a:xfrm>
            <a:custGeom>
              <a:avLst/>
              <a:gdLst/>
              <a:ahLst/>
              <a:cxnLst/>
              <a:rect l="l" t="t" r="r" b="b"/>
              <a:pathLst>
                <a:path w="786765" h="15240">
                  <a:moveTo>
                    <a:pt x="0" y="0"/>
                  </a:moveTo>
                  <a:lnTo>
                    <a:pt x="0" y="13716"/>
                  </a:lnTo>
                  <a:lnTo>
                    <a:pt x="786383" y="15240"/>
                  </a:lnTo>
                  <a:lnTo>
                    <a:pt x="786383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1716912"/>
              <a:ext cx="5562600" cy="2171065"/>
            </a:xfrm>
            <a:custGeom>
              <a:avLst/>
              <a:gdLst/>
              <a:ahLst/>
              <a:cxnLst/>
              <a:rect l="l" t="t" r="r" b="b"/>
              <a:pathLst>
                <a:path w="5562600" h="2171065">
                  <a:moveTo>
                    <a:pt x="5562587" y="389255"/>
                  </a:moveTo>
                  <a:lnTo>
                    <a:pt x="5535155" y="357251"/>
                  </a:lnTo>
                  <a:lnTo>
                    <a:pt x="5388775" y="477291"/>
                  </a:lnTo>
                  <a:lnTo>
                    <a:pt x="1205547" y="313245"/>
                  </a:lnTo>
                  <a:lnTo>
                    <a:pt x="1203947" y="308483"/>
                  </a:lnTo>
                  <a:lnTo>
                    <a:pt x="1191768" y="312699"/>
                  </a:lnTo>
                  <a:lnTo>
                    <a:pt x="773417" y="296291"/>
                  </a:lnTo>
                  <a:lnTo>
                    <a:pt x="738784" y="294944"/>
                  </a:lnTo>
                  <a:lnTo>
                    <a:pt x="738365" y="294767"/>
                  </a:lnTo>
                  <a:lnTo>
                    <a:pt x="0" y="0"/>
                  </a:lnTo>
                  <a:lnTo>
                    <a:pt x="0" y="44183"/>
                  </a:lnTo>
                  <a:lnTo>
                    <a:pt x="726935" y="334391"/>
                  </a:lnTo>
                  <a:lnTo>
                    <a:pt x="728459" y="335915"/>
                  </a:lnTo>
                  <a:lnTo>
                    <a:pt x="733031" y="335915"/>
                  </a:lnTo>
                  <a:lnTo>
                    <a:pt x="1174813" y="353390"/>
                  </a:lnTo>
                  <a:lnTo>
                    <a:pt x="1262951" y="615086"/>
                  </a:lnTo>
                  <a:lnTo>
                    <a:pt x="1179563" y="1245743"/>
                  </a:lnTo>
                  <a:lnTo>
                    <a:pt x="1179563" y="1251839"/>
                  </a:lnTo>
                  <a:lnTo>
                    <a:pt x="1181087" y="1254887"/>
                  </a:lnTo>
                  <a:lnTo>
                    <a:pt x="1241285" y="1416392"/>
                  </a:lnTo>
                  <a:lnTo>
                    <a:pt x="1226807" y="1501775"/>
                  </a:lnTo>
                  <a:lnTo>
                    <a:pt x="1226807" y="1509395"/>
                  </a:lnTo>
                  <a:lnTo>
                    <a:pt x="1228331" y="1512443"/>
                  </a:lnTo>
                  <a:lnTo>
                    <a:pt x="1353299" y="1837055"/>
                  </a:lnTo>
                  <a:lnTo>
                    <a:pt x="1354823" y="1840103"/>
                  </a:lnTo>
                  <a:lnTo>
                    <a:pt x="1357871" y="1843151"/>
                  </a:lnTo>
                  <a:lnTo>
                    <a:pt x="1640014" y="2146185"/>
                  </a:lnTo>
                  <a:lnTo>
                    <a:pt x="1636864" y="2170811"/>
                  </a:lnTo>
                  <a:lnTo>
                    <a:pt x="1678787" y="2170811"/>
                  </a:lnTo>
                  <a:lnTo>
                    <a:pt x="1681124" y="2152523"/>
                  </a:lnTo>
                  <a:lnTo>
                    <a:pt x="1682483" y="2141855"/>
                  </a:lnTo>
                  <a:lnTo>
                    <a:pt x="1682483" y="2135759"/>
                  </a:lnTo>
                  <a:lnTo>
                    <a:pt x="1680959" y="2128139"/>
                  </a:lnTo>
                  <a:lnTo>
                    <a:pt x="1676387" y="2123567"/>
                  </a:lnTo>
                  <a:lnTo>
                    <a:pt x="1394066" y="1821815"/>
                  </a:lnTo>
                  <a:lnTo>
                    <a:pt x="1392123" y="1819744"/>
                  </a:lnTo>
                  <a:lnTo>
                    <a:pt x="1390548" y="1815719"/>
                  </a:lnTo>
                  <a:lnTo>
                    <a:pt x="1270596" y="1507871"/>
                  </a:lnTo>
                  <a:lnTo>
                    <a:pt x="1268768" y="1503197"/>
                  </a:lnTo>
                  <a:lnTo>
                    <a:pt x="1269796" y="1497203"/>
                  </a:lnTo>
                  <a:lnTo>
                    <a:pt x="1282674" y="1422527"/>
                  </a:lnTo>
                  <a:lnTo>
                    <a:pt x="1283195" y="1419479"/>
                  </a:lnTo>
                  <a:lnTo>
                    <a:pt x="1284719" y="1414907"/>
                  </a:lnTo>
                  <a:lnTo>
                    <a:pt x="1284719" y="1411859"/>
                  </a:lnTo>
                  <a:lnTo>
                    <a:pt x="1283195" y="1408811"/>
                  </a:lnTo>
                  <a:lnTo>
                    <a:pt x="1224127" y="1250315"/>
                  </a:lnTo>
                  <a:lnTo>
                    <a:pt x="1221613" y="1243571"/>
                  </a:lnTo>
                  <a:lnTo>
                    <a:pt x="1221930" y="1241171"/>
                  </a:lnTo>
                  <a:lnTo>
                    <a:pt x="1303934" y="620903"/>
                  </a:lnTo>
                  <a:lnTo>
                    <a:pt x="1304531" y="616331"/>
                  </a:lnTo>
                  <a:lnTo>
                    <a:pt x="1306055" y="613283"/>
                  </a:lnTo>
                  <a:lnTo>
                    <a:pt x="1305293" y="611759"/>
                  </a:lnTo>
                  <a:lnTo>
                    <a:pt x="1304531" y="610235"/>
                  </a:lnTo>
                  <a:lnTo>
                    <a:pt x="1304531" y="607187"/>
                  </a:lnTo>
                  <a:lnTo>
                    <a:pt x="1219657" y="355168"/>
                  </a:lnTo>
                  <a:lnTo>
                    <a:pt x="5396471" y="520319"/>
                  </a:lnTo>
                  <a:lnTo>
                    <a:pt x="5401043" y="520319"/>
                  </a:lnTo>
                  <a:lnTo>
                    <a:pt x="5405615" y="518795"/>
                  </a:lnTo>
                  <a:lnTo>
                    <a:pt x="5410187" y="514223"/>
                  </a:lnTo>
                  <a:lnTo>
                    <a:pt x="5449227" y="482219"/>
                  </a:lnTo>
                  <a:lnTo>
                    <a:pt x="5562587" y="38925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886200"/>
              <a:ext cx="10058400" cy="37734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6527" y="3886200"/>
              <a:ext cx="109728" cy="19354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9" name="object 19"/>
          <p:cNvSpPr txBox="1"/>
          <p:nvPr/>
        </p:nvSpPr>
        <p:spPr>
          <a:xfrm>
            <a:off x="4964267" y="3504929"/>
            <a:ext cx="4221788" cy="31675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246505" algn="l"/>
                <a:tab pos="1755139" algn="l"/>
                <a:tab pos="2522855" algn="l"/>
              </a:tabLst>
            </a:pP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9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A	DE	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N	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9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9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 I</a:t>
            </a:r>
            <a:r>
              <a:rPr sz="19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9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95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97512" y="5813378"/>
            <a:ext cx="5831224" cy="778418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69545">
              <a:lnSpc>
                <a:spcPct val="100000"/>
              </a:lnSpc>
              <a:spcBef>
                <a:spcPts val="830"/>
              </a:spcBef>
            </a:pPr>
            <a:r>
              <a:rPr sz="1750" spc="-5" dirty="0">
                <a:solidFill>
                  <a:srgbClr val="FFBF00"/>
                </a:solidFill>
                <a:latin typeface="Calibri"/>
                <a:cs typeface="Calibri"/>
              </a:rPr>
              <a:t>Brechas</a:t>
            </a:r>
            <a:r>
              <a:rPr sz="1750" spc="-15" dirty="0">
                <a:solidFill>
                  <a:srgbClr val="FFBF00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solidFill>
                  <a:srgbClr val="FFBF00"/>
                </a:solidFill>
                <a:latin typeface="Calibri"/>
                <a:cs typeface="Calibri"/>
              </a:rPr>
              <a:t>para</a:t>
            </a:r>
            <a:r>
              <a:rPr sz="1750" dirty="0">
                <a:solidFill>
                  <a:srgbClr val="FFBF00"/>
                </a:solidFill>
                <a:latin typeface="Calibri"/>
                <a:cs typeface="Calibri"/>
              </a:rPr>
              <a:t> </a:t>
            </a:r>
            <a:r>
              <a:rPr sz="1750" spc="5" dirty="0">
                <a:solidFill>
                  <a:srgbClr val="FFBF00"/>
                </a:solidFill>
                <a:latin typeface="Calibri"/>
                <a:cs typeface="Calibri"/>
              </a:rPr>
              <a:t>ascenso</a:t>
            </a:r>
            <a:r>
              <a:rPr sz="1750" spc="-25" dirty="0">
                <a:solidFill>
                  <a:srgbClr val="FFBF00"/>
                </a:solidFill>
                <a:latin typeface="Calibri"/>
                <a:cs typeface="Calibri"/>
              </a:rPr>
              <a:t> </a:t>
            </a:r>
            <a:r>
              <a:rPr sz="1750" spc="5" dirty="0">
                <a:solidFill>
                  <a:srgbClr val="FFBF00"/>
                </a:solidFill>
                <a:latin typeface="Calibri"/>
                <a:cs typeface="Calibri"/>
              </a:rPr>
              <a:t>y</a:t>
            </a:r>
            <a:r>
              <a:rPr sz="1750" dirty="0">
                <a:solidFill>
                  <a:srgbClr val="FFBF00"/>
                </a:solidFill>
                <a:latin typeface="Calibri"/>
                <a:cs typeface="Calibri"/>
              </a:rPr>
              <a:t> descenso</a:t>
            </a:r>
            <a:endParaRPr sz="17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  <a:tabLst>
                <a:tab pos="1246505" algn="l"/>
                <a:tab pos="1755139" algn="l"/>
                <a:tab pos="2522855" algn="l"/>
                <a:tab pos="3692525" algn="l"/>
              </a:tabLst>
            </a:pP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9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A	DE	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N	P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9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O	</a:t>
            </a:r>
            <a:r>
              <a:rPr sz="1950" spc="2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9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9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9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9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9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950" dirty="0">
              <a:latin typeface="Calibri"/>
              <a:cs typeface="Calibri"/>
            </a:endParaRPr>
          </a:p>
        </p:txBody>
      </p:sp>
      <p:grpSp>
        <p:nvGrpSpPr>
          <p:cNvPr id="18" name="object 21"/>
          <p:cNvGrpSpPr/>
          <p:nvPr/>
        </p:nvGrpSpPr>
        <p:grpSpPr>
          <a:xfrm>
            <a:off x="0" y="3429001"/>
            <a:ext cx="8383539" cy="2577913"/>
            <a:chOff x="0" y="3886200"/>
            <a:chExt cx="6916420" cy="2921635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57955" y="6559295"/>
              <a:ext cx="245363" cy="16916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72071" y="6637019"/>
              <a:ext cx="243839" cy="17068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0" y="3886200"/>
              <a:ext cx="1679575" cy="2751455"/>
            </a:xfrm>
            <a:custGeom>
              <a:avLst/>
              <a:gdLst/>
              <a:ahLst/>
              <a:cxnLst/>
              <a:rect l="l" t="t" r="r" b="b"/>
              <a:pathLst>
                <a:path w="1679575" h="2751454">
                  <a:moveTo>
                    <a:pt x="548226" y="2113856"/>
                  </a:moveTo>
                  <a:lnTo>
                    <a:pt x="327659" y="2295143"/>
                  </a:lnTo>
                  <a:lnTo>
                    <a:pt x="324611" y="2298191"/>
                  </a:lnTo>
                  <a:lnTo>
                    <a:pt x="0" y="2686662"/>
                  </a:lnTo>
                  <a:lnTo>
                    <a:pt x="0" y="2750869"/>
                  </a:lnTo>
                  <a:lnTo>
                    <a:pt x="356615" y="2324099"/>
                  </a:lnTo>
                  <a:lnTo>
                    <a:pt x="358774" y="2324099"/>
                  </a:lnTo>
                  <a:lnTo>
                    <a:pt x="576071" y="2144267"/>
                  </a:lnTo>
                  <a:lnTo>
                    <a:pt x="577595" y="2142743"/>
                  </a:lnTo>
                  <a:lnTo>
                    <a:pt x="579119" y="2142743"/>
                  </a:lnTo>
                  <a:lnTo>
                    <a:pt x="580643" y="2141219"/>
                  </a:lnTo>
                  <a:lnTo>
                    <a:pt x="600399" y="2115311"/>
                  </a:lnTo>
                  <a:lnTo>
                    <a:pt x="547115" y="2115311"/>
                  </a:lnTo>
                  <a:lnTo>
                    <a:pt x="548226" y="2113856"/>
                  </a:lnTo>
                  <a:close/>
                </a:path>
                <a:path w="1679575" h="2751454">
                  <a:moveTo>
                    <a:pt x="358774" y="2324099"/>
                  </a:moveTo>
                  <a:lnTo>
                    <a:pt x="356615" y="2324099"/>
                  </a:lnTo>
                  <a:lnTo>
                    <a:pt x="355091" y="2327147"/>
                  </a:lnTo>
                  <a:lnTo>
                    <a:pt x="358774" y="2324099"/>
                  </a:lnTo>
                  <a:close/>
                </a:path>
                <a:path w="1679575" h="2751454">
                  <a:moveTo>
                    <a:pt x="550163" y="2112263"/>
                  </a:moveTo>
                  <a:lnTo>
                    <a:pt x="548226" y="2113856"/>
                  </a:lnTo>
                  <a:lnTo>
                    <a:pt x="547115" y="2115311"/>
                  </a:lnTo>
                  <a:lnTo>
                    <a:pt x="550163" y="2112263"/>
                  </a:lnTo>
                  <a:close/>
                </a:path>
                <a:path w="1679575" h="2751454">
                  <a:moveTo>
                    <a:pt x="602723" y="2112263"/>
                  </a:moveTo>
                  <a:lnTo>
                    <a:pt x="550163" y="2112263"/>
                  </a:lnTo>
                  <a:lnTo>
                    <a:pt x="547115" y="2115311"/>
                  </a:lnTo>
                  <a:lnTo>
                    <a:pt x="600399" y="2115311"/>
                  </a:lnTo>
                  <a:lnTo>
                    <a:pt x="602723" y="2112263"/>
                  </a:lnTo>
                  <a:close/>
                </a:path>
                <a:path w="1679575" h="2751454">
                  <a:moveTo>
                    <a:pt x="1526320" y="867018"/>
                  </a:moveTo>
                  <a:lnTo>
                    <a:pt x="1267967" y="1170431"/>
                  </a:lnTo>
                  <a:lnTo>
                    <a:pt x="548226" y="2113856"/>
                  </a:lnTo>
                  <a:lnTo>
                    <a:pt x="550163" y="2112263"/>
                  </a:lnTo>
                  <a:lnTo>
                    <a:pt x="602723" y="2112263"/>
                  </a:lnTo>
                  <a:lnTo>
                    <a:pt x="1299971" y="1197863"/>
                  </a:lnTo>
                  <a:lnTo>
                    <a:pt x="1562099" y="888491"/>
                  </a:lnTo>
                  <a:lnTo>
                    <a:pt x="1565147" y="885443"/>
                  </a:lnTo>
                  <a:lnTo>
                    <a:pt x="1566671" y="882395"/>
                  </a:lnTo>
                  <a:lnTo>
                    <a:pt x="1566671" y="877823"/>
                  </a:lnTo>
                  <a:lnTo>
                    <a:pt x="1567256" y="873251"/>
                  </a:lnTo>
                  <a:lnTo>
                    <a:pt x="1525523" y="873251"/>
                  </a:lnTo>
                  <a:lnTo>
                    <a:pt x="1526320" y="867018"/>
                  </a:lnTo>
                  <a:close/>
                </a:path>
                <a:path w="1679575" h="2751454">
                  <a:moveTo>
                    <a:pt x="1530095" y="862583"/>
                  </a:moveTo>
                  <a:lnTo>
                    <a:pt x="1526320" y="867018"/>
                  </a:lnTo>
                  <a:lnTo>
                    <a:pt x="1525523" y="873251"/>
                  </a:lnTo>
                  <a:lnTo>
                    <a:pt x="1530095" y="862583"/>
                  </a:lnTo>
                  <a:close/>
                </a:path>
                <a:path w="1679575" h="2751454">
                  <a:moveTo>
                    <a:pt x="1568621" y="862583"/>
                  </a:moveTo>
                  <a:lnTo>
                    <a:pt x="1530095" y="862583"/>
                  </a:lnTo>
                  <a:lnTo>
                    <a:pt x="1525523" y="873251"/>
                  </a:lnTo>
                  <a:lnTo>
                    <a:pt x="1567256" y="873251"/>
                  </a:lnTo>
                  <a:lnTo>
                    <a:pt x="1568621" y="862583"/>
                  </a:lnTo>
                  <a:close/>
                </a:path>
                <a:path w="1679575" h="2751454">
                  <a:moveTo>
                    <a:pt x="1678986" y="0"/>
                  </a:moveTo>
                  <a:lnTo>
                    <a:pt x="1637065" y="0"/>
                  </a:lnTo>
                  <a:lnTo>
                    <a:pt x="1526320" y="867018"/>
                  </a:lnTo>
                  <a:lnTo>
                    <a:pt x="1530095" y="862583"/>
                  </a:lnTo>
                  <a:lnTo>
                    <a:pt x="1568621" y="862583"/>
                  </a:lnTo>
                  <a:lnTo>
                    <a:pt x="167898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xmlns="" id="{B06AFC19-7E16-0EC9-B92A-4666EDD933A6}"/>
              </a:ext>
            </a:extLst>
          </p:cNvPr>
          <p:cNvSpPr/>
          <p:nvPr/>
        </p:nvSpPr>
        <p:spPr>
          <a:xfrm>
            <a:off x="0" y="227631"/>
            <a:ext cx="9882909" cy="848134"/>
          </a:xfrm>
          <a:custGeom>
            <a:avLst/>
            <a:gdLst/>
            <a:ahLst/>
            <a:cxnLst/>
            <a:rect l="l" t="t" r="r" b="b"/>
            <a:pathLst>
              <a:path w="7228840" h="574675">
                <a:moveTo>
                  <a:pt x="7228331" y="0"/>
                </a:moveTo>
                <a:lnTo>
                  <a:pt x="0" y="0"/>
                </a:lnTo>
                <a:lnTo>
                  <a:pt x="0" y="574547"/>
                </a:lnTo>
                <a:lnTo>
                  <a:pt x="7228331" y="574547"/>
                </a:lnTo>
                <a:lnTo>
                  <a:pt x="7228331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xmlns="" id="{583D0F17-B532-44E8-00F6-598A1EE62025}"/>
              </a:ext>
            </a:extLst>
          </p:cNvPr>
          <p:cNvSpPr txBox="1">
            <a:spLocks/>
          </p:cNvSpPr>
          <p:nvPr/>
        </p:nvSpPr>
        <p:spPr>
          <a:xfrm>
            <a:off x="-1" y="138643"/>
            <a:ext cx="9932277" cy="100219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305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</a:rPr>
              <a:t>LOTIFICACIÓN, UBICACIÓN DE POZOS, Y TRAZO PRELIMINAR DE LA VIALIDAD</a:t>
            </a:r>
            <a:endParaRPr lang="es-MX" sz="3200" b="1" dirty="0">
              <a:solidFill>
                <a:schemeClr val="bg1"/>
              </a:solidFill>
            </a:endParaRPr>
          </a:p>
        </p:txBody>
      </p:sp>
      <p:grpSp>
        <p:nvGrpSpPr>
          <p:cNvPr id="2" name="Grupo 10">
            <a:extLst>
              <a:ext uri="{FF2B5EF4-FFF2-40B4-BE49-F238E27FC236}">
                <a16:creationId xmlns:a16="http://schemas.microsoft.com/office/drawing/2014/main" xmlns="" id="{44B7D321-DF0C-721A-3904-23022BF5C464}"/>
              </a:ext>
            </a:extLst>
          </p:cNvPr>
          <p:cNvGrpSpPr/>
          <p:nvPr/>
        </p:nvGrpSpPr>
        <p:grpSpPr>
          <a:xfrm>
            <a:off x="-92363" y="1075765"/>
            <a:ext cx="12192001" cy="5782235"/>
            <a:chOff x="514298" y="1430729"/>
            <a:chExt cx="9535973" cy="5046272"/>
          </a:xfrm>
        </p:grpSpPr>
        <p:pic>
          <p:nvPicPr>
            <p:cNvPr id="4098" name="Picture 2" descr="C:\Users\juasanchez\Pictures\trazo via lotes pozos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339"/>
            <a:stretch/>
          </p:blipFill>
          <p:spPr bwMode="auto">
            <a:xfrm>
              <a:off x="546229" y="1430729"/>
              <a:ext cx="9504042" cy="5046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3 CuadroTexto"/>
            <p:cNvSpPr txBox="1"/>
            <p:nvPr/>
          </p:nvSpPr>
          <p:spPr>
            <a:xfrm>
              <a:off x="514298" y="1985189"/>
              <a:ext cx="950506" cy="2283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El </a:t>
              </a:r>
              <a:r>
                <a:rPr lang="en-US" sz="1100" dirty="0" err="1"/>
                <a:t>Chinero</a:t>
              </a:r>
              <a:endParaRPr lang="es-MX" sz="1100" dirty="0"/>
            </a:p>
          </p:txBody>
        </p:sp>
        <p:sp>
          <p:nvSpPr>
            <p:cNvPr id="6" name="5 CuadroTexto"/>
            <p:cNvSpPr txBox="1"/>
            <p:nvPr/>
          </p:nvSpPr>
          <p:spPr>
            <a:xfrm rot="21120000">
              <a:off x="2567962" y="1596429"/>
              <a:ext cx="2930726" cy="2430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10" dirty="0" err="1"/>
                <a:t>Carretera</a:t>
              </a:r>
              <a:r>
                <a:rPr lang="en-US" sz="1210" dirty="0"/>
                <a:t> Mexicali San Felipe</a:t>
              </a:r>
              <a:endParaRPr lang="es-MX" sz="1210" dirty="0"/>
            </a:p>
          </p:txBody>
        </p:sp>
        <p:sp>
          <p:nvSpPr>
            <p:cNvPr id="9" name="8 CuadroTexto"/>
            <p:cNvSpPr txBox="1"/>
            <p:nvPr/>
          </p:nvSpPr>
          <p:spPr>
            <a:xfrm rot="4277275">
              <a:off x="-45667" y="3932109"/>
              <a:ext cx="2930726" cy="2178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10" dirty="0" err="1"/>
                <a:t>Carretera</a:t>
              </a:r>
              <a:r>
                <a:rPr lang="en-US" sz="1210" dirty="0"/>
                <a:t> El </a:t>
              </a:r>
              <a:r>
                <a:rPr lang="en-US" sz="1210" dirty="0" err="1"/>
                <a:t>Chinero</a:t>
              </a:r>
              <a:r>
                <a:rPr lang="en-US" sz="1210" dirty="0"/>
                <a:t>-Ensenada</a:t>
              </a:r>
              <a:endParaRPr lang="es-MX" sz="1210" dirty="0"/>
            </a:p>
          </p:txBody>
        </p:sp>
      </p:grpSp>
      <p:sp>
        <p:nvSpPr>
          <p:cNvPr id="12" name="11 Forma libre"/>
          <p:cNvSpPr/>
          <p:nvPr/>
        </p:nvSpPr>
        <p:spPr>
          <a:xfrm rot="20542752">
            <a:off x="1918499" y="3833834"/>
            <a:ext cx="9553588" cy="2935987"/>
          </a:xfrm>
          <a:custGeom>
            <a:avLst/>
            <a:gdLst>
              <a:gd name="connsiteX0" fmla="*/ 0 w 5693134"/>
              <a:gd name="connsiteY0" fmla="*/ 0 h 803082"/>
              <a:gd name="connsiteX1" fmla="*/ 310101 w 5693134"/>
              <a:gd name="connsiteY1" fmla="*/ 405516 h 803082"/>
              <a:gd name="connsiteX2" fmla="*/ 469127 w 5693134"/>
              <a:gd name="connsiteY2" fmla="*/ 222636 h 803082"/>
              <a:gd name="connsiteX3" fmla="*/ 834887 w 5693134"/>
              <a:gd name="connsiteY3" fmla="*/ 119269 h 803082"/>
              <a:gd name="connsiteX4" fmla="*/ 993913 w 5693134"/>
              <a:gd name="connsiteY4" fmla="*/ 127221 h 803082"/>
              <a:gd name="connsiteX5" fmla="*/ 1240403 w 5693134"/>
              <a:gd name="connsiteY5" fmla="*/ 39756 h 803082"/>
              <a:gd name="connsiteX6" fmla="*/ 1812897 w 5693134"/>
              <a:gd name="connsiteY6" fmla="*/ 135172 h 803082"/>
              <a:gd name="connsiteX7" fmla="*/ 2011680 w 5693134"/>
              <a:gd name="connsiteY7" fmla="*/ 127221 h 803082"/>
              <a:gd name="connsiteX8" fmla="*/ 2226365 w 5693134"/>
              <a:gd name="connsiteY8" fmla="*/ 198783 h 803082"/>
              <a:gd name="connsiteX9" fmla="*/ 2496710 w 5693134"/>
              <a:gd name="connsiteY9" fmla="*/ 55659 h 803082"/>
              <a:gd name="connsiteX10" fmla="*/ 2806810 w 5693134"/>
              <a:gd name="connsiteY10" fmla="*/ 222636 h 803082"/>
              <a:gd name="connsiteX11" fmla="*/ 2934031 w 5693134"/>
              <a:gd name="connsiteY11" fmla="*/ 421419 h 803082"/>
              <a:gd name="connsiteX12" fmla="*/ 3244132 w 5693134"/>
              <a:gd name="connsiteY12" fmla="*/ 500932 h 803082"/>
              <a:gd name="connsiteX13" fmla="*/ 3625795 w 5693134"/>
              <a:gd name="connsiteY13" fmla="*/ 723569 h 803082"/>
              <a:gd name="connsiteX14" fmla="*/ 4166483 w 5693134"/>
              <a:gd name="connsiteY14" fmla="*/ 381663 h 803082"/>
              <a:gd name="connsiteX15" fmla="*/ 4683318 w 5693134"/>
              <a:gd name="connsiteY15" fmla="*/ 667909 h 803082"/>
              <a:gd name="connsiteX16" fmla="*/ 4945711 w 5693134"/>
              <a:gd name="connsiteY16" fmla="*/ 683812 h 803082"/>
              <a:gd name="connsiteX17" fmla="*/ 4945711 w 5693134"/>
              <a:gd name="connsiteY17" fmla="*/ 787179 h 803082"/>
              <a:gd name="connsiteX18" fmla="*/ 5239910 w 5693134"/>
              <a:gd name="connsiteY18" fmla="*/ 787179 h 803082"/>
              <a:gd name="connsiteX19" fmla="*/ 5327374 w 5693134"/>
              <a:gd name="connsiteY19" fmla="*/ 771276 h 803082"/>
              <a:gd name="connsiteX20" fmla="*/ 5438692 w 5693134"/>
              <a:gd name="connsiteY20" fmla="*/ 803082 h 803082"/>
              <a:gd name="connsiteX21" fmla="*/ 5693134 w 5693134"/>
              <a:gd name="connsiteY21" fmla="*/ 803082 h 803082"/>
              <a:gd name="connsiteX0" fmla="*/ 0 w 5897880"/>
              <a:gd name="connsiteY0" fmla="*/ 0 h 936266"/>
              <a:gd name="connsiteX1" fmla="*/ 310101 w 5897880"/>
              <a:gd name="connsiteY1" fmla="*/ 405516 h 936266"/>
              <a:gd name="connsiteX2" fmla="*/ 469127 w 5897880"/>
              <a:gd name="connsiteY2" fmla="*/ 222636 h 936266"/>
              <a:gd name="connsiteX3" fmla="*/ 834887 w 5897880"/>
              <a:gd name="connsiteY3" fmla="*/ 119269 h 936266"/>
              <a:gd name="connsiteX4" fmla="*/ 993913 w 5897880"/>
              <a:gd name="connsiteY4" fmla="*/ 127221 h 936266"/>
              <a:gd name="connsiteX5" fmla="*/ 1240403 w 5897880"/>
              <a:gd name="connsiteY5" fmla="*/ 39756 h 936266"/>
              <a:gd name="connsiteX6" fmla="*/ 1812897 w 5897880"/>
              <a:gd name="connsiteY6" fmla="*/ 135172 h 936266"/>
              <a:gd name="connsiteX7" fmla="*/ 2011680 w 5897880"/>
              <a:gd name="connsiteY7" fmla="*/ 127221 h 936266"/>
              <a:gd name="connsiteX8" fmla="*/ 2226365 w 5897880"/>
              <a:gd name="connsiteY8" fmla="*/ 198783 h 936266"/>
              <a:gd name="connsiteX9" fmla="*/ 2496710 w 5897880"/>
              <a:gd name="connsiteY9" fmla="*/ 55659 h 936266"/>
              <a:gd name="connsiteX10" fmla="*/ 2806810 w 5897880"/>
              <a:gd name="connsiteY10" fmla="*/ 222636 h 936266"/>
              <a:gd name="connsiteX11" fmla="*/ 2934031 w 5897880"/>
              <a:gd name="connsiteY11" fmla="*/ 421419 h 936266"/>
              <a:gd name="connsiteX12" fmla="*/ 3244132 w 5897880"/>
              <a:gd name="connsiteY12" fmla="*/ 500932 h 936266"/>
              <a:gd name="connsiteX13" fmla="*/ 3625795 w 5897880"/>
              <a:gd name="connsiteY13" fmla="*/ 723569 h 936266"/>
              <a:gd name="connsiteX14" fmla="*/ 4166483 w 5897880"/>
              <a:gd name="connsiteY14" fmla="*/ 381663 h 936266"/>
              <a:gd name="connsiteX15" fmla="*/ 4683318 w 5897880"/>
              <a:gd name="connsiteY15" fmla="*/ 667909 h 936266"/>
              <a:gd name="connsiteX16" fmla="*/ 4945711 w 5897880"/>
              <a:gd name="connsiteY16" fmla="*/ 683812 h 936266"/>
              <a:gd name="connsiteX17" fmla="*/ 4945711 w 5897880"/>
              <a:gd name="connsiteY17" fmla="*/ 787179 h 936266"/>
              <a:gd name="connsiteX18" fmla="*/ 5239910 w 5897880"/>
              <a:gd name="connsiteY18" fmla="*/ 787179 h 936266"/>
              <a:gd name="connsiteX19" fmla="*/ 5327374 w 5897880"/>
              <a:gd name="connsiteY19" fmla="*/ 771276 h 936266"/>
              <a:gd name="connsiteX20" fmla="*/ 5438692 w 5897880"/>
              <a:gd name="connsiteY20" fmla="*/ 803082 h 936266"/>
              <a:gd name="connsiteX21" fmla="*/ 5897880 w 5897880"/>
              <a:gd name="connsiteY21" fmla="*/ 936266 h 936266"/>
              <a:gd name="connsiteX0" fmla="*/ 0 w 6355080"/>
              <a:gd name="connsiteY0" fmla="*/ 0 h 936266"/>
              <a:gd name="connsiteX1" fmla="*/ 310101 w 6355080"/>
              <a:gd name="connsiteY1" fmla="*/ 405516 h 936266"/>
              <a:gd name="connsiteX2" fmla="*/ 469127 w 6355080"/>
              <a:gd name="connsiteY2" fmla="*/ 222636 h 936266"/>
              <a:gd name="connsiteX3" fmla="*/ 834887 w 6355080"/>
              <a:gd name="connsiteY3" fmla="*/ 119269 h 936266"/>
              <a:gd name="connsiteX4" fmla="*/ 993913 w 6355080"/>
              <a:gd name="connsiteY4" fmla="*/ 127221 h 936266"/>
              <a:gd name="connsiteX5" fmla="*/ 1240403 w 6355080"/>
              <a:gd name="connsiteY5" fmla="*/ 39756 h 936266"/>
              <a:gd name="connsiteX6" fmla="*/ 1812897 w 6355080"/>
              <a:gd name="connsiteY6" fmla="*/ 135172 h 936266"/>
              <a:gd name="connsiteX7" fmla="*/ 2011680 w 6355080"/>
              <a:gd name="connsiteY7" fmla="*/ 127221 h 936266"/>
              <a:gd name="connsiteX8" fmla="*/ 2226365 w 6355080"/>
              <a:gd name="connsiteY8" fmla="*/ 198783 h 936266"/>
              <a:gd name="connsiteX9" fmla="*/ 2496710 w 6355080"/>
              <a:gd name="connsiteY9" fmla="*/ 55659 h 936266"/>
              <a:gd name="connsiteX10" fmla="*/ 2806810 w 6355080"/>
              <a:gd name="connsiteY10" fmla="*/ 222636 h 936266"/>
              <a:gd name="connsiteX11" fmla="*/ 2934031 w 6355080"/>
              <a:gd name="connsiteY11" fmla="*/ 421419 h 936266"/>
              <a:gd name="connsiteX12" fmla="*/ 3244132 w 6355080"/>
              <a:gd name="connsiteY12" fmla="*/ 500932 h 936266"/>
              <a:gd name="connsiteX13" fmla="*/ 3625795 w 6355080"/>
              <a:gd name="connsiteY13" fmla="*/ 723569 h 936266"/>
              <a:gd name="connsiteX14" fmla="*/ 4166483 w 6355080"/>
              <a:gd name="connsiteY14" fmla="*/ 381663 h 936266"/>
              <a:gd name="connsiteX15" fmla="*/ 4683318 w 6355080"/>
              <a:gd name="connsiteY15" fmla="*/ 667909 h 936266"/>
              <a:gd name="connsiteX16" fmla="*/ 4945711 w 6355080"/>
              <a:gd name="connsiteY16" fmla="*/ 683812 h 936266"/>
              <a:gd name="connsiteX17" fmla="*/ 4945711 w 6355080"/>
              <a:gd name="connsiteY17" fmla="*/ 787179 h 936266"/>
              <a:gd name="connsiteX18" fmla="*/ 5239910 w 6355080"/>
              <a:gd name="connsiteY18" fmla="*/ 787179 h 936266"/>
              <a:gd name="connsiteX19" fmla="*/ 5327374 w 6355080"/>
              <a:gd name="connsiteY19" fmla="*/ 771276 h 936266"/>
              <a:gd name="connsiteX20" fmla="*/ 5438692 w 6355080"/>
              <a:gd name="connsiteY20" fmla="*/ 803082 h 936266"/>
              <a:gd name="connsiteX21" fmla="*/ 6355080 w 6355080"/>
              <a:gd name="connsiteY21" fmla="*/ 936266 h 936266"/>
              <a:gd name="connsiteX0" fmla="*/ 0 w 6355080"/>
              <a:gd name="connsiteY0" fmla="*/ 0 h 936266"/>
              <a:gd name="connsiteX1" fmla="*/ 310101 w 6355080"/>
              <a:gd name="connsiteY1" fmla="*/ 405516 h 936266"/>
              <a:gd name="connsiteX2" fmla="*/ 469127 w 6355080"/>
              <a:gd name="connsiteY2" fmla="*/ 222636 h 936266"/>
              <a:gd name="connsiteX3" fmla="*/ 834887 w 6355080"/>
              <a:gd name="connsiteY3" fmla="*/ 119269 h 936266"/>
              <a:gd name="connsiteX4" fmla="*/ 993913 w 6355080"/>
              <a:gd name="connsiteY4" fmla="*/ 127221 h 936266"/>
              <a:gd name="connsiteX5" fmla="*/ 1240403 w 6355080"/>
              <a:gd name="connsiteY5" fmla="*/ 39756 h 936266"/>
              <a:gd name="connsiteX6" fmla="*/ 1812897 w 6355080"/>
              <a:gd name="connsiteY6" fmla="*/ 135172 h 936266"/>
              <a:gd name="connsiteX7" fmla="*/ 2011680 w 6355080"/>
              <a:gd name="connsiteY7" fmla="*/ 127221 h 936266"/>
              <a:gd name="connsiteX8" fmla="*/ 2226365 w 6355080"/>
              <a:gd name="connsiteY8" fmla="*/ 198783 h 936266"/>
              <a:gd name="connsiteX9" fmla="*/ 2496710 w 6355080"/>
              <a:gd name="connsiteY9" fmla="*/ 55659 h 936266"/>
              <a:gd name="connsiteX10" fmla="*/ 2806810 w 6355080"/>
              <a:gd name="connsiteY10" fmla="*/ 222636 h 936266"/>
              <a:gd name="connsiteX11" fmla="*/ 2934031 w 6355080"/>
              <a:gd name="connsiteY11" fmla="*/ 421419 h 936266"/>
              <a:gd name="connsiteX12" fmla="*/ 3244132 w 6355080"/>
              <a:gd name="connsiteY12" fmla="*/ 500932 h 936266"/>
              <a:gd name="connsiteX13" fmla="*/ 3625795 w 6355080"/>
              <a:gd name="connsiteY13" fmla="*/ 723569 h 936266"/>
              <a:gd name="connsiteX14" fmla="*/ 4166483 w 6355080"/>
              <a:gd name="connsiteY14" fmla="*/ 381663 h 936266"/>
              <a:gd name="connsiteX15" fmla="*/ 4683318 w 6355080"/>
              <a:gd name="connsiteY15" fmla="*/ 667909 h 936266"/>
              <a:gd name="connsiteX16" fmla="*/ 4945711 w 6355080"/>
              <a:gd name="connsiteY16" fmla="*/ 683812 h 936266"/>
              <a:gd name="connsiteX17" fmla="*/ 4945711 w 6355080"/>
              <a:gd name="connsiteY17" fmla="*/ 787179 h 936266"/>
              <a:gd name="connsiteX18" fmla="*/ 5239910 w 6355080"/>
              <a:gd name="connsiteY18" fmla="*/ 787179 h 936266"/>
              <a:gd name="connsiteX19" fmla="*/ 5327374 w 6355080"/>
              <a:gd name="connsiteY19" fmla="*/ 771276 h 936266"/>
              <a:gd name="connsiteX20" fmla="*/ 5438692 w 6355080"/>
              <a:gd name="connsiteY20" fmla="*/ 803082 h 936266"/>
              <a:gd name="connsiteX21" fmla="*/ 6355080 w 6355080"/>
              <a:gd name="connsiteY21" fmla="*/ 936266 h 936266"/>
              <a:gd name="connsiteX0" fmla="*/ 0 w 6355080"/>
              <a:gd name="connsiteY0" fmla="*/ 0 h 936266"/>
              <a:gd name="connsiteX1" fmla="*/ 310101 w 6355080"/>
              <a:gd name="connsiteY1" fmla="*/ 405516 h 936266"/>
              <a:gd name="connsiteX2" fmla="*/ 469127 w 6355080"/>
              <a:gd name="connsiteY2" fmla="*/ 222636 h 936266"/>
              <a:gd name="connsiteX3" fmla="*/ 834887 w 6355080"/>
              <a:gd name="connsiteY3" fmla="*/ 119269 h 936266"/>
              <a:gd name="connsiteX4" fmla="*/ 993913 w 6355080"/>
              <a:gd name="connsiteY4" fmla="*/ 127221 h 936266"/>
              <a:gd name="connsiteX5" fmla="*/ 1240403 w 6355080"/>
              <a:gd name="connsiteY5" fmla="*/ 39756 h 936266"/>
              <a:gd name="connsiteX6" fmla="*/ 1812897 w 6355080"/>
              <a:gd name="connsiteY6" fmla="*/ 135172 h 936266"/>
              <a:gd name="connsiteX7" fmla="*/ 2011680 w 6355080"/>
              <a:gd name="connsiteY7" fmla="*/ 127221 h 936266"/>
              <a:gd name="connsiteX8" fmla="*/ 2226365 w 6355080"/>
              <a:gd name="connsiteY8" fmla="*/ 198783 h 936266"/>
              <a:gd name="connsiteX9" fmla="*/ 2496710 w 6355080"/>
              <a:gd name="connsiteY9" fmla="*/ 55659 h 936266"/>
              <a:gd name="connsiteX10" fmla="*/ 2806810 w 6355080"/>
              <a:gd name="connsiteY10" fmla="*/ 222636 h 936266"/>
              <a:gd name="connsiteX11" fmla="*/ 2934031 w 6355080"/>
              <a:gd name="connsiteY11" fmla="*/ 421419 h 936266"/>
              <a:gd name="connsiteX12" fmla="*/ 3244132 w 6355080"/>
              <a:gd name="connsiteY12" fmla="*/ 500932 h 936266"/>
              <a:gd name="connsiteX13" fmla="*/ 3625795 w 6355080"/>
              <a:gd name="connsiteY13" fmla="*/ 723569 h 936266"/>
              <a:gd name="connsiteX14" fmla="*/ 4166483 w 6355080"/>
              <a:gd name="connsiteY14" fmla="*/ 381663 h 936266"/>
              <a:gd name="connsiteX15" fmla="*/ 4683318 w 6355080"/>
              <a:gd name="connsiteY15" fmla="*/ 667909 h 936266"/>
              <a:gd name="connsiteX16" fmla="*/ 4945711 w 6355080"/>
              <a:gd name="connsiteY16" fmla="*/ 683812 h 936266"/>
              <a:gd name="connsiteX17" fmla="*/ 4945711 w 6355080"/>
              <a:gd name="connsiteY17" fmla="*/ 787179 h 936266"/>
              <a:gd name="connsiteX18" fmla="*/ 5239910 w 6355080"/>
              <a:gd name="connsiteY18" fmla="*/ 787179 h 936266"/>
              <a:gd name="connsiteX19" fmla="*/ 5327374 w 6355080"/>
              <a:gd name="connsiteY19" fmla="*/ 771276 h 936266"/>
              <a:gd name="connsiteX20" fmla="*/ 5438692 w 6355080"/>
              <a:gd name="connsiteY20" fmla="*/ 803082 h 936266"/>
              <a:gd name="connsiteX21" fmla="*/ 6355080 w 6355080"/>
              <a:gd name="connsiteY21" fmla="*/ 936266 h 936266"/>
              <a:gd name="connsiteX0" fmla="*/ 0 w 6355080"/>
              <a:gd name="connsiteY0" fmla="*/ 0 h 936266"/>
              <a:gd name="connsiteX1" fmla="*/ 310101 w 6355080"/>
              <a:gd name="connsiteY1" fmla="*/ 405516 h 936266"/>
              <a:gd name="connsiteX2" fmla="*/ 469127 w 6355080"/>
              <a:gd name="connsiteY2" fmla="*/ 222636 h 936266"/>
              <a:gd name="connsiteX3" fmla="*/ 834887 w 6355080"/>
              <a:gd name="connsiteY3" fmla="*/ 119269 h 936266"/>
              <a:gd name="connsiteX4" fmla="*/ 993913 w 6355080"/>
              <a:gd name="connsiteY4" fmla="*/ 127221 h 936266"/>
              <a:gd name="connsiteX5" fmla="*/ 1240403 w 6355080"/>
              <a:gd name="connsiteY5" fmla="*/ 39756 h 936266"/>
              <a:gd name="connsiteX6" fmla="*/ 1812897 w 6355080"/>
              <a:gd name="connsiteY6" fmla="*/ 135172 h 936266"/>
              <a:gd name="connsiteX7" fmla="*/ 2011680 w 6355080"/>
              <a:gd name="connsiteY7" fmla="*/ 127221 h 936266"/>
              <a:gd name="connsiteX8" fmla="*/ 2226365 w 6355080"/>
              <a:gd name="connsiteY8" fmla="*/ 198783 h 936266"/>
              <a:gd name="connsiteX9" fmla="*/ 2496710 w 6355080"/>
              <a:gd name="connsiteY9" fmla="*/ 55659 h 936266"/>
              <a:gd name="connsiteX10" fmla="*/ 2806810 w 6355080"/>
              <a:gd name="connsiteY10" fmla="*/ 222636 h 936266"/>
              <a:gd name="connsiteX11" fmla="*/ 2934031 w 6355080"/>
              <a:gd name="connsiteY11" fmla="*/ 421419 h 936266"/>
              <a:gd name="connsiteX12" fmla="*/ 3244132 w 6355080"/>
              <a:gd name="connsiteY12" fmla="*/ 500932 h 936266"/>
              <a:gd name="connsiteX13" fmla="*/ 3625795 w 6355080"/>
              <a:gd name="connsiteY13" fmla="*/ 723569 h 936266"/>
              <a:gd name="connsiteX14" fmla="*/ 4166483 w 6355080"/>
              <a:gd name="connsiteY14" fmla="*/ 381663 h 936266"/>
              <a:gd name="connsiteX15" fmla="*/ 4683318 w 6355080"/>
              <a:gd name="connsiteY15" fmla="*/ 667909 h 936266"/>
              <a:gd name="connsiteX16" fmla="*/ 4945711 w 6355080"/>
              <a:gd name="connsiteY16" fmla="*/ 683812 h 936266"/>
              <a:gd name="connsiteX17" fmla="*/ 4945711 w 6355080"/>
              <a:gd name="connsiteY17" fmla="*/ 787179 h 936266"/>
              <a:gd name="connsiteX18" fmla="*/ 5239910 w 6355080"/>
              <a:gd name="connsiteY18" fmla="*/ 787179 h 936266"/>
              <a:gd name="connsiteX19" fmla="*/ 5327374 w 6355080"/>
              <a:gd name="connsiteY19" fmla="*/ 771276 h 936266"/>
              <a:gd name="connsiteX20" fmla="*/ 5438692 w 6355080"/>
              <a:gd name="connsiteY20" fmla="*/ 803082 h 936266"/>
              <a:gd name="connsiteX21" fmla="*/ 6355080 w 6355080"/>
              <a:gd name="connsiteY21" fmla="*/ 936266 h 936266"/>
              <a:gd name="connsiteX0" fmla="*/ 0 w 6355080"/>
              <a:gd name="connsiteY0" fmla="*/ 0 h 936266"/>
              <a:gd name="connsiteX1" fmla="*/ 310101 w 6355080"/>
              <a:gd name="connsiteY1" fmla="*/ 405516 h 936266"/>
              <a:gd name="connsiteX2" fmla="*/ 469127 w 6355080"/>
              <a:gd name="connsiteY2" fmla="*/ 222636 h 936266"/>
              <a:gd name="connsiteX3" fmla="*/ 868680 w 6355080"/>
              <a:gd name="connsiteY3" fmla="*/ 21866 h 936266"/>
              <a:gd name="connsiteX4" fmla="*/ 993913 w 6355080"/>
              <a:gd name="connsiteY4" fmla="*/ 127221 h 936266"/>
              <a:gd name="connsiteX5" fmla="*/ 1240403 w 6355080"/>
              <a:gd name="connsiteY5" fmla="*/ 39756 h 936266"/>
              <a:gd name="connsiteX6" fmla="*/ 1812897 w 6355080"/>
              <a:gd name="connsiteY6" fmla="*/ 135172 h 936266"/>
              <a:gd name="connsiteX7" fmla="*/ 2011680 w 6355080"/>
              <a:gd name="connsiteY7" fmla="*/ 127221 h 936266"/>
              <a:gd name="connsiteX8" fmla="*/ 2226365 w 6355080"/>
              <a:gd name="connsiteY8" fmla="*/ 198783 h 936266"/>
              <a:gd name="connsiteX9" fmla="*/ 2496710 w 6355080"/>
              <a:gd name="connsiteY9" fmla="*/ 55659 h 936266"/>
              <a:gd name="connsiteX10" fmla="*/ 2806810 w 6355080"/>
              <a:gd name="connsiteY10" fmla="*/ 222636 h 936266"/>
              <a:gd name="connsiteX11" fmla="*/ 2934031 w 6355080"/>
              <a:gd name="connsiteY11" fmla="*/ 421419 h 936266"/>
              <a:gd name="connsiteX12" fmla="*/ 3244132 w 6355080"/>
              <a:gd name="connsiteY12" fmla="*/ 500932 h 936266"/>
              <a:gd name="connsiteX13" fmla="*/ 3625795 w 6355080"/>
              <a:gd name="connsiteY13" fmla="*/ 723569 h 936266"/>
              <a:gd name="connsiteX14" fmla="*/ 4166483 w 6355080"/>
              <a:gd name="connsiteY14" fmla="*/ 381663 h 936266"/>
              <a:gd name="connsiteX15" fmla="*/ 4683318 w 6355080"/>
              <a:gd name="connsiteY15" fmla="*/ 667909 h 936266"/>
              <a:gd name="connsiteX16" fmla="*/ 4945711 w 6355080"/>
              <a:gd name="connsiteY16" fmla="*/ 683812 h 936266"/>
              <a:gd name="connsiteX17" fmla="*/ 4945711 w 6355080"/>
              <a:gd name="connsiteY17" fmla="*/ 787179 h 936266"/>
              <a:gd name="connsiteX18" fmla="*/ 5239910 w 6355080"/>
              <a:gd name="connsiteY18" fmla="*/ 787179 h 936266"/>
              <a:gd name="connsiteX19" fmla="*/ 5327374 w 6355080"/>
              <a:gd name="connsiteY19" fmla="*/ 771276 h 936266"/>
              <a:gd name="connsiteX20" fmla="*/ 5438692 w 6355080"/>
              <a:gd name="connsiteY20" fmla="*/ 803082 h 936266"/>
              <a:gd name="connsiteX21" fmla="*/ 6355080 w 6355080"/>
              <a:gd name="connsiteY21" fmla="*/ 936266 h 936266"/>
              <a:gd name="connsiteX0" fmla="*/ 0 w 6355080"/>
              <a:gd name="connsiteY0" fmla="*/ 0 h 936266"/>
              <a:gd name="connsiteX1" fmla="*/ 310101 w 6355080"/>
              <a:gd name="connsiteY1" fmla="*/ 405516 h 936266"/>
              <a:gd name="connsiteX2" fmla="*/ 469127 w 6355080"/>
              <a:gd name="connsiteY2" fmla="*/ 222636 h 936266"/>
              <a:gd name="connsiteX3" fmla="*/ 868680 w 6355080"/>
              <a:gd name="connsiteY3" fmla="*/ 21866 h 936266"/>
              <a:gd name="connsiteX4" fmla="*/ 1021080 w 6355080"/>
              <a:gd name="connsiteY4" fmla="*/ 98066 h 936266"/>
              <a:gd name="connsiteX5" fmla="*/ 1240403 w 6355080"/>
              <a:gd name="connsiteY5" fmla="*/ 39756 h 936266"/>
              <a:gd name="connsiteX6" fmla="*/ 1812897 w 6355080"/>
              <a:gd name="connsiteY6" fmla="*/ 135172 h 936266"/>
              <a:gd name="connsiteX7" fmla="*/ 2011680 w 6355080"/>
              <a:gd name="connsiteY7" fmla="*/ 127221 h 936266"/>
              <a:gd name="connsiteX8" fmla="*/ 2226365 w 6355080"/>
              <a:gd name="connsiteY8" fmla="*/ 198783 h 936266"/>
              <a:gd name="connsiteX9" fmla="*/ 2496710 w 6355080"/>
              <a:gd name="connsiteY9" fmla="*/ 55659 h 936266"/>
              <a:gd name="connsiteX10" fmla="*/ 2806810 w 6355080"/>
              <a:gd name="connsiteY10" fmla="*/ 222636 h 936266"/>
              <a:gd name="connsiteX11" fmla="*/ 2934031 w 6355080"/>
              <a:gd name="connsiteY11" fmla="*/ 421419 h 936266"/>
              <a:gd name="connsiteX12" fmla="*/ 3244132 w 6355080"/>
              <a:gd name="connsiteY12" fmla="*/ 500932 h 936266"/>
              <a:gd name="connsiteX13" fmla="*/ 3625795 w 6355080"/>
              <a:gd name="connsiteY13" fmla="*/ 723569 h 936266"/>
              <a:gd name="connsiteX14" fmla="*/ 4166483 w 6355080"/>
              <a:gd name="connsiteY14" fmla="*/ 381663 h 936266"/>
              <a:gd name="connsiteX15" fmla="*/ 4683318 w 6355080"/>
              <a:gd name="connsiteY15" fmla="*/ 667909 h 936266"/>
              <a:gd name="connsiteX16" fmla="*/ 4945711 w 6355080"/>
              <a:gd name="connsiteY16" fmla="*/ 683812 h 936266"/>
              <a:gd name="connsiteX17" fmla="*/ 4945711 w 6355080"/>
              <a:gd name="connsiteY17" fmla="*/ 787179 h 936266"/>
              <a:gd name="connsiteX18" fmla="*/ 5239910 w 6355080"/>
              <a:gd name="connsiteY18" fmla="*/ 787179 h 936266"/>
              <a:gd name="connsiteX19" fmla="*/ 5327374 w 6355080"/>
              <a:gd name="connsiteY19" fmla="*/ 771276 h 936266"/>
              <a:gd name="connsiteX20" fmla="*/ 5438692 w 6355080"/>
              <a:gd name="connsiteY20" fmla="*/ 803082 h 936266"/>
              <a:gd name="connsiteX21" fmla="*/ 6355080 w 6355080"/>
              <a:gd name="connsiteY21" fmla="*/ 936266 h 936266"/>
              <a:gd name="connsiteX0" fmla="*/ 0 w 6355080"/>
              <a:gd name="connsiteY0" fmla="*/ 0 h 936266"/>
              <a:gd name="connsiteX1" fmla="*/ 310101 w 6355080"/>
              <a:gd name="connsiteY1" fmla="*/ 405516 h 936266"/>
              <a:gd name="connsiteX2" fmla="*/ 469127 w 6355080"/>
              <a:gd name="connsiteY2" fmla="*/ 222636 h 936266"/>
              <a:gd name="connsiteX3" fmla="*/ 792480 w 6355080"/>
              <a:gd name="connsiteY3" fmla="*/ 98066 h 936266"/>
              <a:gd name="connsiteX4" fmla="*/ 1021080 w 6355080"/>
              <a:gd name="connsiteY4" fmla="*/ 98066 h 936266"/>
              <a:gd name="connsiteX5" fmla="*/ 1240403 w 6355080"/>
              <a:gd name="connsiteY5" fmla="*/ 39756 h 936266"/>
              <a:gd name="connsiteX6" fmla="*/ 1812897 w 6355080"/>
              <a:gd name="connsiteY6" fmla="*/ 135172 h 936266"/>
              <a:gd name="connsiteX7" fmla="*/ 2011680 w 6355080"/>
              <a:gd name="connsiteY7" fmla="*/ 127221 h 936266"/>
              <a:gd name="connsiteX8" fmla="*/ 2226365 w 6355080"/>
              <a:gd name="connsiteY8" fmla="*/ 198783 h 936266"/>
              <a:gd name="connsiteX9" fmla="*/ 2496710 w 6355080"/>
              <a:gd name="connsiteY9" fmla="*/ 55659 h 936266"/>
              <a:gd name="connsiteX10" fmla="*/ 2806810 w 6355080"/>
              <a:gd name="connsiteY10" fmla="*/ 222636 h 936266"/>
              <a:gd name="connsiteX11" fmla="*/ 2934031 w 6355080"/>
              <a:gd name="connsiteY11" fmla="*/ 421419 h 936266"/>
              <a:gd name="connsiteX12" fmla="*/ 3244132 w 6355080"/>
              <a:gd name="connsiteY12" fmla="*/ 500932 h 936266"/>
              <a:gd name="connsiteX13" fmla="*/ 3625795 w 6355080"/>
              <a:gd name="connsiteY13" fmla="*/ 723569 h 936266"/>
              <a:gd name="connsiteX14" fmla="*/ 4166483 w 6355080"/>
              <a:gd name="connsiteY14" fmla="*/ 381663 h 936266"/>
              <a:gd name="connsiteX15" fmla="*/ 4683318 w 6355080"/>
              <a:gd name="connsiteY15" fmla="*/ 667909 h 936266"/>
              <a:gd name="connsiteX16" fmla="*/ 4945711 w 6355080"/>
              <a:gd name="connsiteY16" fmla="*/ 683812 h 936266"/>
              <a:gd name="connsiteX17" fmla="*/ 4945711 w 6355080"/>
              <a:gd name="connsiteY17" fmla="*/ 787179 h 936266"/>
              <a:gd name="connsiteX18" fmla="*/ 5239910 w 6355080"/>
              <a:gd name="connsiteY18" fmla="*/ 787179 h 936266"/>
              <a:gd name="connsiteX19" fmla="*/ 5327374 w 6355080"/>
              <a:gd name="connsiteY19" fmla="*/ 771276 h 936266"/>
              <a:gd name="connsiteX20" fmla="*/ 5438692 w 6355080"/>
              <a:gd name="connsiteY20" fmla="*/ 803082 h 936266"/>
              <a:gd name="connsiteX21" fmla="*/ 6355080 w 6355080"/>
              <a:gd name="connsiteY21" fmla="*/ 936266 h 936266"/>
              <a:gd name="connsiteX0" fmla="*/ 0 w 6355080"/>
              <a:gd name="connsiteY0" fmla="*/ 0 h 936266"/>
              <a:gd name="connsiteX1" fmla="*/ 310101 w 6355080"/>
              <a:gd name="connsiteY1" fmla="*/ 405516 h 936266"/>
              <a:gd name="connsiteX2" fmla="*/ 469127 w 6355080"/>
              <a:gd name="connsiteY2" fmla="*/ 222636 h 936266"/>
              <a:gd name="connsiteX3" fmla="*/ 792480 w 6355080"/>
              <a:gd name="connsiteY3" fmla="*/ 98066 h 936266"/>
              <a:gd name="connsiteX4" fmla="*/ 1021080 w 6355080"/>
              <a:gd name="connsiteY4" fmla="*/ 98066 h 936266"/>
              <a:gd name="connsiteX5" fmla="*/ 1240403 w 6355080"/>
              <a:gd name="connsiteY5" fmla="*/ 39756 h 936266"/>
              <a:gd name="connsiteX6" fmla="*/ 1812897 w 6355080"/>
              <a:gd name="connsiteY6" fmla="*/ 135172 h 936266"/>
              <a:gd name="connsiteX7" fmla="*/ 2011680 w 6355080"/>
              <a:gd name="connsiteY7" fmla="*/ 127221 h 936266"/>
              <a:gd name="connsiteX8" fmla="*/ 2226365 w 6355080"/>
              <a:gd name="connsiteY8" fmla="*/ 198783 h 936266"/>
              <a:gd name="connsiteX9" fmla="*/ 2500245 w 6355080"/>
              <a:gd name="connsiteY9" fmla="*/ 201324 h 936266"/>
              <a:gd name="connsiteX10" fmla="*/ 2806810 w 6355080"/>
              <a:gd name="connsiteY10" fmla="*/ 222636 h 936266"/>
              <a:gd name="connsiteX11" fmla="*/ 2934031 w 6355080"/>
              <a:gd name="connsiteY11" fmla="*/ 421419 h 936266"/>
              <a:gd name="connsiteX12" fmla="*/ 3244132 w 6355080"/>
              <a:gd name="connsiteY12" fmla="*/ 500932 h 936266"/>
              <a:gd name="connsiteX13" fmla="*/ 3625795 w 6355080"/>
              <a:gd name="connsiteY13" fmla="*/ 723569 h 936266"/>
              <a:gd name="connsiteX14" fmla="*/ 4166483 w 6355080"/>
              <a:gd name="connsiteY14" fmla="*/ 381663 h 936266"/>
              <a:gd name="connsiteX15" fmla="*/ 4683318 w 6355080"/>
              <a:gd name="connsiteY15" fmla="*/ 667909 h 936266"/>
              <a:gd name="connsiteX16" fmla="*/ 4945711 w 6355080"/>
              <a:gd name="connsiteY16" fmla="*/ 683812 h 936266"/>
              <a:gd name="connsiteX17" fmla="*/ 4945711 w 6355080"/>
              <a:gd name="connsiteY17" fmla="*/ 787179 h 936266"/>
              <a:gd name="connsiteX18" fmla="*/ 5239910 w 6355080"/>
              <a:gd name="connsiteY18" fmla="*/ 787179 h 936266"/>
              <a:gd name="connsiteX19" fmla="*/ 5327374 w 6355080"/>
              <a:gd name="connsiteY19" fmla="*/ 771276 h 936266"/>
              <a:gd name="connsiteX20" fmla="*/ 5438692 w 6355080"/>
              <a:gd name="connsiteY20" fmla="*/ 803082 h 936266"/>
              <a:gd name="connsiteX21" fmla="*/ 6355080 w 6355080"/>
              <a:gd name="connsiteY21" fmla="*/ 936266 h 936266"/>
              <a:gd name="connsiteX0" fmla="*/ 0 w 6355080"/>
              <a:gd name="connsiteY0" fmla="*/ 0 h 936266"/>
              <a:gd name="connsiteX1" fmla="*/ 310101 w 6355080"/>
              <a:gd name="connsiteY1" fmla="*/ 405516 h 936266"/>
              <a:gd name="connsiteX2" fmla="*/ 469127 w 6355080"/>
              <a:gd name="connsiteY2" fmla="*/ 222636 h 936266"/>
              <a:gd name="connsiteX3" fmla="*/ 792480 w 6355080"/>
              <a:gd name="connsiteY3" fmla="*/ 98066 h 936266"/>
              <a:gd name="connsiteX4" fmla="*/ 1021080 w 6355080"/>
              <a:gd name="connsiteY4" fmla="*/ 98066 h 936266"/>
              <a:gd name="connsiteX5" fmla="*/ 1240403 w 6355080"/>
              <a:gd name="connsiteY5" fmla="*/ 39756 h 936266"/>
              <a:gd name="connsiteX6" fmla="*/ 1812897 w 6355080"/>
              <a:gd name="connsiteY6" fmla="*/ 135172 h 936266"/>
              <a:gd name="connsiteX7" fmla="*/ 2011680 w 6355080"/>
              <a:gd name="connsiteY7" fmla="*/ 127221 h 936266"/>
              <a:gd name="connsiteX8" fmla="*/ 2226365 w 6355080"/>
              <a:gd name="connsiteY8" fmla="*/ 198783 h 936266"/>
              <a:gd name="connsiteX9" fmla="*/ 2500245 w 6355080"/>
              <a:gd name="connsiteY9" fmla="*/ 201324 h 936266"/>
              <a:gd name="connsiteX10" fmla="*/ 2806810 w 6355080"/>
              <a:gd name="connsiteY10" fmla="*/ 222636 h 936266"/>
              <a:gd name="connsiteX11" fmla="*/ 2934031 w 6355080"/>
              <a:gd name="connsiteY11" fmla="*/ 421419 h 936266"/>
              <a:gd name="connsiteX12" fmla="*/ 3244132 w 6355080"/>
              <a:gd name="connsiteY12" fmla="*/ 500932 h 936266"/>
              <a:gd name="connsiteX13" fmla="*/ 3625795 w 6355080"/>
              <a:gd name="connsiteY13" fmla="*/ 723569 h 936266"/>
              <a:gd name="connsiteX14" fmla="*/ 4390174 w 6355080"/>
              <a:gd name="connsiteY14" fmla="*/ 428443 h 936266"/>
              <a:gd name="connsiteX15" fmla="*/ 4683318 w 6355080"/>
              <a:gd name="connsiteY15" fmla="*/ 667909 h 936266"/>
              <a:gd name="connsiteX16" fmla="*/ 4945711 w 6355080"/>
              <a:gd name="connsiteY16" fmla="*/ 683812 h 936266"/>
              <a:gd name="connsiteX17" fmla="*/ 4945711 w 6355080"/>
              <a:gd name="connsiteY17" fmla="*/ 787179 h 936266"/>
              <a:gd name="connsiteX18" fmla="*/ 5239910 w 6355080"/>
              <a:gd name="connsiteY18" fmla="*/ 787179 h 936266"/>
              <a:gd name="connsiteX19" fmla="*/ 5327374 w 6355080"/>
              <a:gd name="connsiteY19" fmla="*/ 771276 h 936266"/>
              <a:gd name="connsiteX20" fmla="*/ 5438692 w 6355080"/>
              <a:gd name="connsiteY20" fmla="*/ 803082 h 936266"/>
              <a:gd name="connsiteX21" fmla="*/ 6355080 w 6355080"/>
              <a:gd name="connsiteY21" fmla="*/ 936266 h 936266"/>
              <a:gd name="connsiteX0" fmla="*/ 0 w 6355080"/>
              <a:gd name="connsiteY0" fmla="*/ 0 h 936266"/>
              <a:gd name="connsiteX1" fmla="*/ 310101 w 6355080"/>
              <a:gd name="connsiteY1" fmla="*/ 405516 h 936266"/>
              <a:gd name="connsiteX2" fmla="*/ 469127 w 6355080"/>
              <a:gd name="connsiteY2" fmla="*/ 222636 h 936266"/>
              <a:gd name="connsiteX3" fmla="*/ 792480 w 6355080"/>
              <a:gd name="connsiteY3" fmla="*/ 98066 h 936266"/>
              <a:gd name="connsiteX4" fmla="*/ 1021080 w 6355080"/>
              <a:gd name="connsiteY4" fmla="*/ 98066 h 936266"/>
              <a:gd name="connsiteX5" fmla="*/ 1240403 w 6355080"/>
              <a:gd name="connsiteY5" fmla="*/ 39756 h 936266"/>
              <a:gd name="connsiteX6" fmla="*/ 1812897 w 6355080"/>
              <a:gd name="connsiteY6" fmla="*/ 135172 h 936266"/>
              <a:gd name="connsiteX7" fmla="*/ 2011680 w 6355080"/>
              <a:gd name="connsiteY7" fmla="*/ 127221 h 936266"/>
              <a:gd name="connsiteX8" fmla="*/ 2226365 w 6355080"/>
              <a:gd name="connsiteY8" fmla="*/ 198783 h 936266"/>
              <a:gd name="connsiteX9" fmla="*/ 2500245 w 6355080"/>
              <a:gd name="connsiteY9" fmla="*/ 201324 h 936266"/>
              <a:gd name="connsiteX10" fmla="*/ 2806810 w 6355080"/>
              <a:gd name="connsiteY10" fmla="*/ 222636 h 936266"/>
              <a:gd name="connsiteX11" fmla="*/ 2934031 w 6355080"/>
              <a:gd name="connsiteY11" fmla="*/ 421419 h 936266"/>
              <a:gd name="connsiteX12" fmla="*/ 3244132 w 6355080"/>
              <a:gd name="connsiteY12" fmla="*/ 500932 h 936266"/>
              <a:gd name="connsiteX13" fmla="*/ 3598643 w 6355080"/>
              <a:gd name="connsiteY13" fmla="*/ 625915 h 936266"/>
              <a:gd name="connsiteX14" fmla="*/ 4390174 w 6355080"/>
              <a:gd name="connsiteY14" fmla="*/ 428443 h 936266"/>
              <a:gd name="connsiteX15" fmla="*/ 4683318 w 6355080"/>
              <a:gd name="connsiteY15" fmla="*/ 667909 h 936266"/>
              <a:gd name="connsiteX16" fmla="*/ 4945711 w 6355080"/>
              <a:gd name="connsiteY16" fmla="*/ 683812 h 936266"/>
              <a:gd name="connsiteX17" fmla="*/ 4945711 w 6355080"/>
              <a:gd name="connsiteY17" fmla="*/ 787179 h 936266"/>
              <a:gd name="connsiteX18" fmla="*/ 5239910 w 6355080"/>
              <a:gd name="connsiteY18" fmla="*/ 787179 h 936266"/>
              <a:gd name="connsiteX19" fmla="*/ 5327374 w 6355080"/>
              <a:gd name="connsiteY19" fmla="*/ 771276 h 936266"/>
              <a:gd name="connsiteX20" fmla="*/ 5438692 w 6355080"/>
              <a:gd name="connsiteY20" fmla="*/ 803082 h 936266"/>
              <a:gd name="connsiteX21" fmla="*/ 6355080 w 6355080"/>
              <a:gd name="connsiteY21" fmla="*/ 936266 h 936266"/>
              <a:gd name="connsiteX0" fmla="*/ 0 w 6393961"/>
              <a:gd name="connsiteY0" fmla="*/ 0 h 976468"/>
              <a:gd name="connsiteX1" fmla="*/ 310101 w 6393961"/>
              <a:gd name="connsiteY1" fmla="*/ 405516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40403 w 6393961"/>
              <a:gd name="connsiteY5" fmla="*/ 39756 h 976468"/>
              <a:gd name="connsiteX6" fmla="*/ 1812897 w 6393961"/>
              <a:gd name="connsiteY6" fmla="*/ 135172 h 976468"/>
              <a:gd name="connsiteX7" fmla="*/ 2011680 w 6393961"/>
              <a:gd name="connsiteY7" fmla="*/ 127221 h 976468"/>
              <a:gd name="connsiteX8" fmla="*/ 2226365 w 6393961"/>
              <a:gd name="connsiteY8" fmla="*/ 198783 h 976468"/>
              <a:gd name="connsiteX9" fmla="*/ 2500245 w 6393961"/>
              <a:gd name="connsiteY9" fmla="*/ 201324 h 976468"/>
              <a:gd name="connsiteX10" fmla="*/ 2806810 w 6393961"/>
              <a:gd name="connsiteY10" fmla="*/ 2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5 h 976468"/>
              <a:gd name="connsiteX14" fmla="*/ 4390174 w 6393961"/>
              <a:gd name="connsiteY14" fmla="*/ 428443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40403 w 6393961"/>
              <a:gd name="connsiteY5" fmla="*/ 39756 h 976468"/>
              <a:gd name="connsiteX6" fmla="*/ 1812897 w 6393961"/>
              <a:gd name="connsiteY6" fmla="*/ 135172 h 976468"/>
              <a:gd name="connsiteX7" fmla="*/ 2011680 w 6393961"/>
              <a:gd name="connsiteY7" fmla="*/ 127221 h 976468"/>
              <a:gd name="connsiteX8" fmla="*/ 2226365 w 6393961"/>
              <a:gd name="connsiteY8" fmla="*/ 198783 h 976468"/>
              <a:gd name="connsiteX9" fmla="*/ 2500245 w 6393961"/>
              <a:gd name="connsiteY9" fmla="*/ 201324 h 976468"/>
              <a:gd name="connsiteX10" fmla="*/ 2806810 w 6393961"/>
              <a:gd name="connsiteY10" fmla="*/ 2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5 h 976468"/>
              <a:gd name="connsiteX14" fmla="*/ 4390174 w 6393961"/>
              <a:gd name="connsiteY14" fmla="*/ 428443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40403 w 6393961"/>
              <a:gd name="connsiteY5" fmla="*/ 39756 h 976468"/>
              <a:gd name="connsiteX6" fmla="*/ 1812897 w 6393961"/>
              <a:gd name="connsiteY6" fmla="*/ 135172 h 976468"/>
              <a:gd name="connsiteX7" fmla="*/ 2011680 w 6393961"/>
              <a:gd name="connsiteY7" fmla="*/ 127221 h 976468"/>
              <a:gd name="connsiteX8" fmla="*/ 2226365 w 6393961"/>
              <a:gd name="connsiteY8" fmla="*/ 198783 h 976468"/>
              <a:gd name="connsiteX9" fmla="*/ 2500245 w 6393961"/>
              <a:gd name="connsiteY9" fmla="*/ 201324 h 976468"/>
              <a:gd name="connsiteX10" fmla="*/ 2806810 w 6393961"/>
              <a:gd name="connsiteY10" fmla="*/ 2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5 h 976468"/>
              <a:gd name="connsiteX14" fmla="*/ 4390174 w 6393961"/>
              <a:gd name="connsiteY14" fmla="*/ 428443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40403 w 6393961"/>
              <a:gd name="connsiteY5" fmla="*/ 39756 h 976468"/>
              <a:gd name="connsiteX6" fmla="*/ 1812897 w 6393961"/>
              <a:gd name="connsiteY6" fmla="*/ 135172 h 976468"/>
              <a:gd name="connsiteX7" fmla="*/ 2011680 w 6393961"/>
              <a:gd name="connsiteY7" fmla="*/ 127221 h 976468"/>
              <a:gd name="connsiteX8" fmla="*/ 2226365 w 6393961"/>
              <a:gd name="connsiteY8" fmla="*/ 198783 h 976468"/>
              <a:gd name="connsiteX9" fmla="*/ 2500245 w 6393961"/>
              <a:gd name="connsiteY9" fmla="*/ 201324 h 976468"/>
              <a:gd name="connsiteX10" fmla="*/ 2755056 w 6393961"/>
              <a:gd name="connsiteY10" fmla="*/ 312409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5 h 976468"/>
              <a:gd name="connsiteX14" fmla="*/ 4390174 w 6393961"/>
              <a:gd name="connsiteY14" fmla="*/ 428443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40403 w 6393961"/>
              <a:gd name="connsiteY5" fmla="*/ 39756 h 976468"/>
              <a:gd name="connsiteX6" fmla="*/ 1790651 w 6393961"/>
              <a:gd name="connsiteY6" fmla="*/ 178748 h 976468"/>
              <a:gd name="connsiteX7" fmla="*/ 2011680 w 6393961"/>
              <a:gd name="connsiteY7" fmla="*/ 127221 h 976468"/>
              <a:gd name="connsiteX8" fmla="*/ 2226365 w 6393961"/>
              <a:gd name="connsiteY8" fmla="*/ 198783 h 976468"/>
              <a:gd name="connsiteX9" fmla="*/ 2500245 w 6393961"/>
              <a:gd name="connsiteY9" fmla="*/ 201324 h 976468"/>
              <a:gd name="connsiteX10" fmla="*/ 2755056 w 6393961"/>
              <a:gd name="connsiteY10" fmla="*/ 312409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5 h 976468"/>
              <a:gd name="connsiteX14" fmla="*/ 4390174 w 6393961"/>
              <a:gd name="connsiteY14" fmla="*/ 428443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40403 w 6393961"/>
              <a:gd name="connsiteY5" fmla="*/ 39756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6365 w 6393961"/>
              <a:gd name="connsiteY8" fmla="*/ 198783 h 976468"/>
              <a:gd name="connsiteX9" fmla="*/ 2500245 w 6393961"/>
              <a:gd name="connsiteY9" fmla="*/ 201324 h 976468"/>
              <a:gd name="connsiteX10" fmla="*/ 2755056 w 6393961"/>
              <a:gd name="connsiteY10" fmla="*/ 312409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5 h 976468"/>
              <a:gd name="connsiteX14" fmla="*/ 4390174 w 6393961"/>
              <a:gd name="connsiteY14" fmla="*/ 428443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40403 w 6393961"/>
              <a:gd name="connsiteY5" fmla="*/ 39756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500245 w 6393961"/>
              <a:gd name="connsiteY9" fmla="*/ 201324 h 976468"/>
              <a:gd name="connsiteX10" fmla="*/ 2755056 w 6393961"/>
              <a:gd name="connsiteY10" fmla="*/ 312409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5 h 976468"/>
              <a:gd name="connsiteX14" fmla="*/ 4390174 w 6393961"/>
              <a:gd name="connsiteY14" fmla="*/ 428443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40403 w 6393961"/>
              <a:gd name="connsiteY5" fmla="*/ 39756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755056 w 6393961"/>
              <a:gd name="connsiteY10" fmla="*/ 312409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5 h 976468"/>
              <a:gd name="connsiteX14" fmla="*/ 4390174 w 6393961"/>
              <a:gd name="connsiteY14" fmla="*/ 428443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40403 w 6393961"/>
              <a:gd name="connsiteY5" fmla="*/ 39756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755056 w 6393961"/>
              <a:gd name="connsiteY10" fmla="*/ 312409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5 h 976468"/>
              <a:gd name="connsiteX14" fmla="*/ 4351294 w 6393961"/>
              <a:gd name="connsiteY14" fmla="*/ 388242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40403 w 6393961"/>
              <a:gd name="connsiteY5" fmla="*/ 39756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755056 w 6393961"/>
              <a:gd name="connsiteY10" fmla="*/ 312409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5 h 976468"/>
              <a:gd name="connsiteX14" fmla="*/ 4351294 w 6393961"/>
              <a:gd name="connsiteY14" fmla="*/ 388242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40403 w 6393961"/>
              <a:gd name="connsiteY5" fmla="*/ 39756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5 h 976468"/>
              <a:gd name="connsiteX14" fmla="*/ 4351294 w 6393961"/>
              <a:gd name="connsiteY14" fmla="*/ 388242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5 h 976468"/>
              <a:gd name="connsiteX14" fmla="*/ 4351294 w 6393961"/>
              <a:gd name="connsiteY14" fmla="*/ 388242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5 h 976468"/>
              <a:gd name="connsiteX14" fmla="*/ 4404742 w 6393961"/>
              <a:gd name="connsiteY14" fmla="*/ 799070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5 h 976468"/>
              <a:gd name="connsiteX14" fmla="*/ 4522775 w 6393961"/>
              <a:gd name="connsiteY14" fmla="*/ 819525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5 h 976468"/>
              <a:gd name="connsiteX14" fmla="*/ 4522775 w 6393961"/>
              <a:gd name="connsiteY14" fmla="*/ 819525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22775 w 6393961"/>
              <a:gd name="connsiteY14" fmla="*/ 819525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22775 w 6393961"/>
              <a:gd name="connsiteY14" fmla="*/ 819525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42912 w 6393961"/>
              <a:gd name="connsiteY14" fmla="*/ 789550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42912 w 6393961"/>
              <a:gd name="connsiteY14" fmla="*/ 789550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683318 w 6393961"/>
              <a:gd name="connsiteY15" fmla="*/ 667909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564440 w 6393961"/>
              <a:gd name="connsiteY15" fmla="*/ 659426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564440 w 6393961"/>
              <a:gd name="connsiteY15" fmla="*/ 659426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524168 w 6393961"/>
              <a:gd name="connsiteY15" fmla="*/ 719374 h 976468"/>
              <a:gd name="connsiteX16" fmla="*/ 4945711 w 6393961"/>
              <a:gd name="connsiteY16" fmla="*/ 683812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583184 w 6393961"/>
              <a:gd name="connsiteY15" fmla="*/ 729602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583184 w 6393961"/>
              <a:gd name="connsiteY15" fmla="*/ 729602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583184 w 6393961"/>
              <a:gd name="connsiteY15" fmla="*/ 729602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92480 w 6393961"/>
              <a:gd name="connsiteY3" fmla="*/ 98066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65836 w 6393961"/>
              <a:gd name="connsiteY3" fmla="*/ 135011 h 976468"/>
              <a:gd name="connsiteX4" fmla="*/ 1021080 w 6393961"/>
              <a:gd name="connsiteY4" fmla="*/ 98066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65836 w 6393961"/>
              <a:gd name="connsiteY3" fmla="*/ 135011 h 976468"/>
              <a:gd name="connsiteX4" fmla="*/ 1022040 w 6393961"/>
              <a:gd name="connsiteY4" fmla="*/ 145945 h 976468"/>
              <a:gd name="connsiteX5" fmla="*/ 1259500 w 6393961"/>
              <a:gd name="connsiteY5" fmla="*/ 86704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65836 w 6393961"/>
              <a:gd name="connsiteY3" fmla="*/ 135011 h 976468"/>
              <a:gd name="connsiteX4" fmla="*/ 1022040 w 6393961"/>
              <a:gd name="connsiteY4" fmla="*/ 145945 h 976468"/>
              <a:gd name="connsiteX5" fmla="*/ 1239363 w 6393961"/>
              <a:gd name="connsiteY5" fmla="*/ 116678 h 976468"/>
              <a:gd name="connsiteX6" fmla="*/ 1790651 w 6393961"/>
              <a:gd name="connsiteY6" fmla="*/ 178748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65836 w 6393961"/>
              <a:gd name="connsiteY3" fmla="*/ 135011 h 976468"/>
              <a:gd name="connsiteX4" fmla="*/ 1022040 w 6393961"/>
              <a:gd name="connsiteY4" fmla="*/ 145945 h 976468"/>
              <a:gd name="connsiteX5" fmla="*/ 1239363 w 6393961"/>
              <a:gd name="connsiteY5" fmla="*/ 116678 h 976468"/>
              <a:gd name="connsiteX6" fmla="*/ 1731634 w 6393961"/>
              <a:gd name="connsiteY6" fmla="*/ 168521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388815 w 6393961"/>
              <a:gd name="connsiteY1" fmla="*/ 303923 h 976468"/>
              <a:gd name="connsiteX2" fmla="*/ 469127 w 6393961"/>
              <a:gd name="connsiteY2" fmla="*/ 222636 h 976468"/>
              <a:gd name="connsiteX3" fmla="*/ 765836 w 6393961"/>
              <a:gd name="connsiteY3" fmla="*/ 135011 h 976468"/>
              <a:gd name="connsiteX4" fmla="*/ 1022040 w 6393961"/>
              <a:gd name="connsiteY4" fmla="*/ 145945 h 976468"/>
              <a:gd name="connsiteX5" fmla="*/ 1239363 w 6393961"/>
              <a:gd name="connsiteY5" fmla="*/ 116678 h 976468"/>
              <a:gd name="connsiteX6" fmla="*/ 1711498 w 6393961"/>
              <a:gd name="connsiteY6" fmla="*/ 198495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254264 w 6393961"/>
              <a:gd name="connsiteY1" fmla="*/ 308056 h 976468"/>
              <a:gd name="connsiteX2" fmla="*/ 469127 w 6393961"/>
              <a:gd name="connsiteY2" fmla="*/ 222636 h 976468"/>
              <a:gd name="connsiteX3" fmla="*/ 765836 w 6393961"/>
              <a:gd name="connsiteY3" fmla="*/ 135011 h 976468"/>
              <a:gd name="connsiteX4" fmla="*/ 1022040 w 6393961"/>
              <a:gd name="connsiteY4" fmla="*/ 145945 h 976468"/>
              <a:gd name="connsiteX5" fmla="*/ 1239363 w 6393961"/>
              <a:gd name="connsiteY5" fmla="*/ 116678 h 976468"/>
              <a:gd name="connsiteX6" fmla="*/ 1711498 w 6393961"/>
              <a:gd name="connsiteY6" fmla="*/ 198495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254264 w 6393961"/>
              <a:gd name="connsiteY1" fmla="*/ 308056 h 976468"/>
              <a:gd name="connsiteX2" fmla="*/ 469127 w 6393961"/>
              <a:gd name="connsiteY2" fmla="*/ 222636 h 976468"/>
              <a:gd name="connsiteX3" fmla="*/ 828472 w 6393961"/>
              <a:gd name="connsiteY3" fmla="*/ 139851 h 976468"/>
              <a:gd name="connsiteX4" fmla="*/ 1022040 w 6393961"/>
              <a:gd name="connsiteY4" fmla="*/ 145945 h 976468"/>
              <a:gd name="connsiteX5" fmla="*/ 1239363 w 6393961"/>
              <a:gd name="connsiteY5" fmla="*/ 116678 h 976468"/>
              <a:gd name="connsiteX6" fmla="*/ 1711498 w 6393961"/>
              <a:gd name="connsiteY6" fmla="*/ 198495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02639 w 6393961"/>
              <a:gd name="connsiteY14" fmla="*/ 849499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254264 w 6393961"/>
              <a:gd name="connsiteY1" fmla="*/ 308056 h 976468"/>
              <a:gd name="connsiteX2" fmla="*/ 469127 w 6393961"/>
              <a:gd name="connsiteY2" fmla="*/ 222636 h 976468"/>
              <a:gd name="connsiteX3" fmla="*/ 828472 w 6393961"/>
              <a:gd name="connsiteY3" fmla="*/ 139851 h 976468"/>
              <a:gd name="connsiteX4" fmla="*/ 1022040 w 6393961"/>
              <a:gd name="connsiteY4" fmla="*/ 145945 h 976468"/>
              <a:gd name="connsiteX5" fmla="*/ 1239363 w 6393961"/>
              <a:gd name="connsiteY5" fmla="*/ 116678 h 976468"/>
              <a:gd name="connsiteX6" fmla="*/ 1711498 w 6393961"/>
              <a:gd name="connsiteY6" fmla="*/ 198495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525002 w 6393961"/>
              <a:gd name="connsiteY14" fmla="*/ 914287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254264 w 6393961"/>
              <a:gd name="connsiteY1" fmla="*/ 308056 h 976468"/>
              <a:gd name="connsiteX2" fmla="*/ 469127 w 6393961"/>
              <a:gd name="connsiteY2" fmla="*/ 222636 h 976468"/>
              <a:gd name="connsiteX3" fmla="*/ 828472 w 6393961"/>
              <a:gd name="connsiteY3" fmla="*/ 139851 h 976468"/>
              <a:gd name="connsiteX4" fmla="*/ 1022040 w 6393961"/>
              <a:gd name="connsiteY4" fmla="*/ 145945 h 976468"/>
              <a:gd name="connsiteX5" fmla="*/ 1239363 w 6393961"/>
              <a:gd name="connsiteY5" fmla="*/ 116678 h 976468"/>
              <a:gd name="connsiteX6" fmla="*/ 1711498 w 6393961"/>
              <a:gd name="connsiteY6" fmla="*/ 198495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406968 w 6393961"/>
              <a:gd name="connsiteY14" fmla="*/ 893833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285977 w 6393961"/>
              <a:gd name="connsiteY1" fmla="*/ 304574 h 976468"/>
              <a:gd name="connsiteX2" fmla="*/ 469127 w 6393961"/>
              <a:gd name="connsiteY2" fmla="*/ 222636 h 976468"/>
              <a:gd name="connsiteX3" fmla="*/ 828472 w 6393961"/>
              <a:gd name="connsiteY3" fmla="*/ 139851 h 976468"/>
              <a:gd name="connsiteX4" fmla="*/ 1022040 w 6393961"/>
              <a:gd name="connsiteY4" fmla="*/ 145945 h 976468"/>
              <a:gd name="connsiteX5" fmla="*/ 1239363 w 6393961"/>
              <a:gd name="connsiteY5" fmla="*/ 116678 h 976468"/>
              <a:gd name="connsiteX6" fmla="*/ 1711498 w 6393961"/>
              <a:gd name="connsiteY6" fmla="*/ 198495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406968 w 6393961"/>
              <a:gd name="connsiteY14" fmla="*/ 893833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285977 w 6393961"/>
              <a:gd name="connsiteY1" fmla="*/ 304574 h 976468"/>
              <a:gd name="connsiteX2" fmla="*/ 469127 w 6393961"/>
              <a:gd name="connsiteY2" fmla="*/ 222636 h 976468"/>
              <a:gd name="connsiteX3" fmla="*/ 849641 w 6393961"/>
              <a:gd name="connsiteY3" fmla="*/ 176072 h 976468"/>
              <a:gd name="connsiteX4" fmla="*/ 1022040 w 6393961"/>
              <a:gd name="connsiteY4" fmla="*/ 145945 h 976468"/>
              <a:gd name="connsiteX5" fmla="*/ 1239363 w 6393961"/>
              <a:gd name="connsiteY5" fmla="*/ 116678 h 976468"/>
              <a:gd name="connsiteX6" fmla="*/ 1711498 w 6393961"/>
              <a:gd name="connsiteY6" fmla="*/ 198495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406968 w 6393961"/>
              <a:gd name="connsiteY14" fmla="*/ 893833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285977 w 6393961"/>
              <a:gd name="connsiteY1" fmla="*/ 304574 h 976468"/>
              <a:gd name="connsiteX2" fmla="*/ 469127 w 6393961"/>
              <a:gd name="connsiteY2" fmla="*/ 222636 h 976468"/>
              <a:gd name="connsiteX3" fmla="*/ 849641 w 6393961"/>
              <a:gd name="connsiteY3" fmla="*/ 176072 h 976468"/>
              <a:gd name="connsiteX4" fmla="*/ 1038863 w 6393961"/>
              <a:gd name="connsiteY4" fmla="*/ 191714 h 976468"/>
              <a:gd name="connsiteX5" fmla="*/ 1239363 w 6393961"/>
              <a:gd name="connsiteY5" fmla="*/ 116678 h 976468"/>
              <a:gd name="connsiteX6" fmla="*/ 1711498 w 6393961"/>
              <a:gd name="connsiteY6" fmla="*/ 198495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406968 w 6393961"/>
              <a:gd name="connsiteY14" fmla="*/ 893833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285977 w 6393961"/>
              <a:gd name="connsiteY1" fmla="*/ 304574 h 976468"/>
              <a:gd name="connsiteX2" fmla="*/ 469127 w 6393961"/>
              <a:gd name="connsiteY2" fmla="*/ 222636 h 976468"/>
              <a:gd name="connsiteX3" fmla="*/ 849641 w 6393961"/>
              <a:gd name="connsiteY3" fmla="*/ 176072 h 976468"/>
              <a:gd name="connsiteX4" fmla="*/ 1038863 w 6393961"/>
              <a:gd name="connsiteY4" fmla="*/ 191714 h 976468"/>
              <a:gd name="connsiteX5" fmla="*/ 1224152 w 6393961"/>
              <a:gd name="connsiteY5" fmla="*/ 150092 h 976468"/>
              <a:gd name="connsiteX6" fmla="*/ 1711498 w 6393961"/>
              <a:gd name="connsiteY6" fmla="*/ 198495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406968 w 6393961"/>
              <a:gd name="connsiteY14" fmla="*/ 893833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285977 w 6393961"/>
              <a:gd name="connsiteY1" fmla="*/ 304574 h 976468"/>
              <a:gd name="connsiteX2" fmla="*/ 469127 w 6393961"/>
              <a:gd name="connsiteY2" fmla="*/ 222636 h 976468"/>
              <a:gd name="connsiteX3" fmla="*/ 849641 w 6393961"/>
              <a:gd name="connsiteY3" fmla="*/ 176072 h 976468"/>
              <a:gd name="connsiteX4" fmla="*/ 1038863 w 6393961"/>
              <a:gd name="connsiteY4" fmla="*/ 191714 h 976468"/>
              <a:gd name="connsiteX5" fmla="*/ 1224152 w 6393961"/>
              <a:gd name="connsiteY5" fmla="*/ 150092 h 976468"/>
              <a:gd name="connsiteX6" fmla="*/ 1628517 w 6393961"/>
              <a:gd name="connsiteY6" fmla="*/ 248421 h 976468"/>
              <a:gd name="connsiteX7" fmla="*/ 1848276 w 6393961"/>
              <a:gd name="connsiteY7" fmla="*/ 289126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406968 w 6393961"/>
              <a:gd name="connsiteY14" fmla="*/ 893833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285977 w 6393961"/>
              <a:gd name="connsiteY1" fmla="*/ 304574 h 976468"/>
              <a:gd name="connsiteX2" fmla="*/ 469127 w 6393961"/>
              <a:gd name="connsiteY2" fmla="*/ 222636 h 976468"/>
              <a:gd name="connsiteX3" fmla="*/ 849641 w 6393961"/>
              <a:gd name="connsiteY3" fmla="*/ 176072 h 976468"/>
              <a:gd name="connsiteX4" fmla="*/ 1038863 w 6393961"/>
              <a:gd name="connsiteY4" fmla="*/ 191714 h 976468"/>
              <a:gd name="connsiteX5" fmla="*/ 1224152 w 6393961"/>
              <a:gd name="connsiteY5" fmla="*/ 150092 h 976468"/>
              <a:gd name="connsiteX6" fmla="*/ 1628517 w 6393961"/>
              <a:gd name="connsiteY6" fmla="*/ 248421 h 976468"/>
              <a:gd name="connsiteX7" fmla="*/ 1818499 w 6393961"/>
              <a:gd name="connsiteY7" fmla="*/ 387627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406968 w 6393961"/>
              <a:gd name="connsiteY14" fmla="*/ 893833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285977 w 6393961"/>
              <a:gd name="connsiteY1" fmla="*/ 304574 h 976468"/>
              <a:gd name="connsiteX2" fmla="*/ 469127 w 6393961"/>
              <a:gd name="connsiteY2" fmla="*/ 222636 h 976468"/>
              <a:gd name="connsiteX3" fmla="*/ 849641 w 6393961"/>
              <a:gd name="connsiteY3" fmla="*/ 176072 h 976468"/>
              <a:gd name="connsiteX4" fmla="*/ 1038863 w 6393961"/>
              <a:gd name="connsiteY4" fmla="*/ 191714 h 976468"/>
              <a:gd name="connsiteX5" fmla="*/ 1224152 w 6393961"/>
              <a:gd name="connsiteY5" fmla="*/ 150092 h 976468"/>
              <a:gd name="connsiteX6" fmla="*/ 1628517 w 6393961"/>
              <a:gd name="connsiteY6" fmla="*/ 248421 h 976468"/>
              <a:gd name="connsiteX7" fmla="*/ 1818499 w 6393961"/>
              <a:gd name="connsiteY7" fmla="*/ 387627 h 976468"/>
              <a:gd name="connsiteX8" fmla="*/ 2222513 w 6393961"/>
              <a:gd name="connsiteY8" fmla="*/ 320514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406968 w 6393961"/>
              <a:gd name="connsiteY14" fmla="*/ 893833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285977 w 6393961"/>
              <a:gd name="connsiteY1" fmla="*/ 304574 h 976468"/>
              <a:gd name="connsiteX2" fmla="*/ 469127 w 6393961"/>
              <a:gd name="connsiteY2" fmla="*/ 222636 h 976468"/>
              <a:gd name="connsiteX3" fmla="*/ 849641 w 6393961"/>
              <a:gd name="connsiteY3" fmla="*/ 176072 h 976468"/>
              <a:gd name="connsiteX4" fmla="*/ 1038863 w 6393961"/>
              <a:gd name="connsiteY4" fmla="*/ 191714 h 976468"/>
              <a:gd name="connsiteX5" fmla="*/ 1224152 w 6393961"/>
              <a:gd name="connsiteY5" fmla="*/ 150092 h 976468"/>
              <a:gd name="connsiteX6" fmla="*/ 1628517 w 6393961"/>
              <a:gd name="connsiteY6" fmla="*/ 248421 h 976468"/>
              <a:gd name="connsiteX7" fmla="*/ 1818499 w 6393961"/>
              <a:gd name="connsiteY7" fmla="*/ 387627 h 976468"/>
              <a:gd name="connsiteX8" fmla="*/ 2285377 w 6393961"/>
              <a:gd name="connsiteY8" fmla="*/ 397505 h 976468"/>
              <a:gd name="connsiteX9" fmla="*/ 2498853 w 6393961"/>
              <a:gd name="connsiteY9" fmla="*/ 301474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406968 w 6393961"/>
              <a:gd name="connsiteY14" fmla="*/ 893833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285977 w 6393961"/>
              <a:gd name="connsiteY1" fmla="*/ 304574 h 976468"/>
              <a:gd name="connsiteX2" fmla="*/ 469127 w 6393961"/>
              <a:gd name="connsiteY2" fmla="*/ 222636 h 976468"/>
              <a:gd name="connsiteX3" fmla="*/ 849641 w 6393961"/>
              <a:gd name="connsiteY3" fmla="*/ 176072 h 976468"/>
              <a:gd name="connsiteX4" fmla="*/ 1038863 w 6393961"/>
              <a:gd name="connsiteY4" fmla="*/ 191714 h 976468"/>
              <a:gd name="connsiteX5" fmla="*/ 1224152 w 6393961"/>
              <a:gd name="connsiteY5" fmla="*/ 150092 h 976468"/>
              <a:gd name="connsiteX6" fmla="*/ 1628517 w 6393961"/>
              <a:gd name="connsiteY6" fmla="*/ 248421 h 976468"/>
              <a:gd name="connsiteX7" fmla="*/ 1818499 w 6393961"/>
              <a:gd name="connsiteY7" fmla="*/ 387627 h 976468"/>
              <a:gd name="connsiteX8" fmla="*/ 2285377 w 6393961"/>
              <a:gd name="connsiteY8" fmla="*/ 397505 h 976468"/>
              <a:gd name="connsiteX9" fmla="*/ 2496765 w 6393961"/>
              <a:gd name="connsiteY9" fmla="*/ 421876 h 976468"/>
              <a:gd name="connsiteX10" fmla="*/ 2814073 w 6393961"/>
              <a:gd name="connsiteY10" fmla="*/ 322636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406968 w 6393961"/>
              <a:gd name="connsiteY14" fmla="*/ 893833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285977 w 6393961"/>
              <a:gd name="connsiteY1" fmla="*/ 304574 h 976468"/>
              <a:gd name="connsiteX2" fmla="*/ 469127 w 6393961"/>
              <a:gd name="connsiteY2" fmla="*/ 222636 h 976468"/>
              <a:gd name="connsiteX3" fmla="*/ 849641 w 6393961"/>
              <a:gd name="connsiteY3" fmla="*/ 176072 h 976468"/>
              <a:gd name="connsiteX4" fmla="*/ 1038863 w 6393961"/>
              <a:gd name="connsiteY4" fmla="*/ 191714 h 976468"/>
              <a:gd name="connsiteX5" fmla="*/ 1224152 w 6393961"/>
              <a:gd name="connsiteY5" fmla="*/ 150092 h 976468"/>
              <a:gd name="connsiteX6" fmla="*/ 1628517 w 6393961"/>
              <a:gd name="connsiteY6" fmla="*/ 248421 h 976468"/>
              <a:gd name="connsiteX7" fmla="*/ 1818499 w 6393961"/>
              <a:gd name="connsiteY7" fmla="*/ 387627 h 976468"/>
              <a:gd name="connsiteX8" fmla="*/ 2285377 w 6393961"/>
              <a:gd name="connsiteY8" fmla="*/ 397505 h 976468"/>
              <a:gd name="connsiteX9" fmla="*/ 2496765 w 6393961"/>
              <a:gd name="connsiteY9" fmla="*/ 421876 h 976468"/>
              <a:gd name="connsiteX10" fmla="*/ 2797978 w 6393961"/>
              <a:gd name="connsiteY10" fmla="*/ 424170 h 976468"/>
              <a:gd name="connsiteX11" fmla="*/ 2934031 w 6393961"/>
              <a:gd name="connsiteY11" fmla="*/ 421419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406968 w 6393961"/>
              <a:gd name="connsiteY14" fmla="*/ 893833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285977 w 6393961"/>
              <a:gd name="connsiteY1" fmla="*/ 304574 h 976468"/>
              <a:gd name="connsiteX2" fmla="*/ 469127 w 6393961"/>
              <a:gd name="connsiteY2" fmla="*/ 222636 h 976468"/>
              <a:gd name="connsiteX3" fmla="*/ 849641 w 6393961"/>
              <a:gd name="connsiteY3" fmla="*/ 176072 h 976468"/>
              <a:gd name="connsiteX4" fmla="*/ 1038863 w 6393961"/>
              <a:gd name="connsiteY4" fmla="*/ 191714 h 976468"/>
              <a:gd name="connsiteX5" fmla="*/ 1224152 w 6393961"/>
              <a:gd name="connsiteY5" fmla="*/ 150092 h 976468"/>
              <a:gd name="connsiteX6" fmla="*/ 1628517 w 6393961"/>
              <a:gd name="connsiteY6" fmla="*/ 248421 h 976468"/>
              <a:gd name="connsiteX7" fmla="*/ 1818499 w 6393961"/>
              <a:gd name="connsiteY7" fmla="*/ 387627 h 976468"/>
              <a:gd name="connsiteX8" fmla="*/ 2285377 w 6393961"/>
              <a:gd name="connsiteY8" fmla="*/ 397505 h 976468"/>
              <a:gd name="connsiteX9" fmla="*/ 2496765 w 6393961"/>
              <a:gd name="connsiteY9" fmla="*/ 421876 h 976468"/>
              <a:gd name="connsiteX10" fmla="*/ 2797978 w 6393961"/>
              <a:gd name="connsiteY10" fmla="*/ 424170 h 976468"/>
              <a:gd name="connsiteX11" fmla="*/ 2994163 w 6393961"/>
              <a:gd name="connsiteY11" fmla="*/ 587140 h 976468"/>
              <a:gd name="connsiteX12" fmla="*/ 3244132 w 6393961"/>
              <a:gd name="connsiteY12" fmla="*/ 500932 h 976468"/>
              <a:gd name="connsiteX13" fmla="*/ 3598643 w 6393961"/>
              <a:gd name="connsiteY13" fmla="*/ 625916 h 976468"/>
              <a:gd name="connsiteX14" fmla="*/ 4406968 w 6393961"/>
              <a:gd name="connsiteY14" fmla="*/ 893833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976468"/>
              <a:gd name="connsiteX1" fmla="*/ 285977 w 6393961"/>
              <a:gd name="connsiteY1" fmla="*/ 304574 h 976468"/>
              <a:gd name="connsiteX2" fmla="*/ 469127 w 6393961"/>
              <a:gd name="connsiteY2" fmla="*/ 222636 h 976468"/>
              <a:gd name="connsiteX3" fmla="*/ 849641 w 6393961"/>
              <a:gd name="connsiteY3" fmla="*/ 176072 h 976468"/>
              <a:gd name="connsiteX4" fmla="*/ 1038863 w 6393961"/>
              <a:gd name="connsiteY4" fmla="*/ 191714 h 976468"/>
              <a:gd name="connsiteX5" fmla="*/ 1224152 w 6393961"/>
              <a:gd name="connsiteY5" fmla="*/ 150092 h 976468"/>
              <a:gd name="connsiteX6" fmla="*/ 1628517 w 6393961"/>
              <a:gd name="connsiteY6" fmla="*/ 248421 h 976468"/>
              <a:gd name="connsiteX7" fmla="*/ 1818499 w 6393961"/>
              <a:gd name="connsiteY7" fmla="*/ 387627 h 976468"/>
              <a:gd name="connsiteX8" fmla="*/ 2285377 w 6393961"/>
              <a:gd name="connsiteY8" fmla="*/ 397505 h 976468"/>
              <a:gd name="connsiteX9" fmla="*/ 2496765 w 6393961"/>
              <a:gd name="connsiteY9" fmla="*/ 421876 h 976468"/>
              <a:gd name="connsiteX10" fmla="*/ 2797978 w 6393961"/>
              <a:gd name="connsiteY10" fmla="*/ 424170 h 976468"/>
              <a:gd name="connsiteX11" fmla="*/ 2994163 w 6393961"/>
              <a:gd name="connsiteY11" fmla="*/ 587140 h 976468"/>
              <a:gd name="connsiteX12" fmla="*/ 3236169 w 6393961"/>
              <a:gd name="connsiteY12" fmla="*/ 667328 h 976468"/>
              <a:gd name="connsiteX13" fmla="*/ 3598643 w 6393961"/>
              <a:gd name="connsiteY13" fmla="*/ 625916 h 976468"/>
              <a:gd name="connsiteX14" fmla="*/ 4406968 w 6393961"/>
              <a:gd name="connsiteY14" fmla="*/ 893833 h 976468"/>
              <a:gd name="connsiteX15" fmla="*/ 4524168 w 6393961"/>
              <a:gd name="connsiteY15" fmla="*/ 719374 h 976468"/>
              <a:gd name="connsiteX16" fmla="*/ 4957421 w 6393961"/>
              <a:gd name="connsiteY16" fmla="*/ 760990 h 976468"/>
              <a:gd name="connsiteX17" fmla="*/ 4945711 w 6393961"/>
              <a:gd name="connsiteY17" fmla="*/ 787179 h 976468"/>
              <a:gd name="connsiteX18" fmla="*/ 5239910 w 6393961"/>
              <a:gd name="connsiteY18" fmla="*/ 787179 h 976468"/>
              <a:gd name="connsiteX19" fmla="*/ 5327374 w 6393961"/>
              <a:gd name="connsiteY19" fmla="*/ 771276 h 976468"/>
              <a:gd name="connsiteX20" fmla="*/ 5438692 w 6393961"/>
              <a:gd name="connsiteY20" fmla="*/ 803082 h 976468"/>
              <a:gd name="connsiteX21" fmla="*/ 6393961 w 6393961"/>
              <a:gd name="connsiteY21" fmla="*/ 976468 h 976468"/>
              <a:gd name="connsiteX0" fmla="*/ 0 w 6393961"/>
              <a:gd name="connsiteY0" fmla="*/ 0 h 1073583"/>
              <a:gd name="connsiteX1" fmla="*/ 285977 w 6393961"/>
              <a:gd name="connsiteY1" fmla="*/ 304574 h 1073583"/>
              <a:gd name="connsiteX2" fmla="*/ 469127 w 6393961"/>
              <a:gd name="connsiteY2" fmla="*/ 222636 h 1073583"/>
              <a:gd name="connsiteX3" fmla="*/ 849641 w 6393961"/>
              <a:gd name="connsiteY3" fmla="*/ 176072 h 1073583"/>
              <a:gd name="connsiteX4" fmla="*/ 1038863 w 6393961"/>
              <a:gd name="connsiteY4" fmla="*/ 191714 h 1073583"/>
              <a:gd name="connsiteX5" fmla="*/ 1224152 w 6393961"/>
              <a:gd name="connsiteY5" fmla="*/ 150092 h 1073583"/>
              <a:gd name="connsiteX6" fmla="*/ 1628517 w 6393961"/>
              <a:gd name="connsiteY6" fmla="*/ 248421 h 1073583"/>
              <a:gd name="connsiteX7" fmla="*/ 1818499 w 6393961"/>
              <a:gd name="connsiteY7" fmla="*/ 387627 h 1073583"/>
              <a:gd name="connsiteX8" fmla="*/ 2285377 w 6393961"/>
              <a:gd name="connsiteY8" fmla="*/ 397505 h 1073583"/>
              <a:gd name="connsiteX9" fmla="*/ 2496765 w 6393961"/>
              <a:gd name="connsiteY9" fmla="*/ 421876 h 1073583"/>
              <a:gd name="connsiteX10" fmla="*/ 2797978 w 6393961"/>
              <a:gd name="connsiteY10" fmla="*/ 424170 h 1073583"/>
              <a:gd name="connsiteX11" fmla="*/ 2994163 w 6393961"/>
              <a:gd name="connsiteY11" fmla="*/ 587140 h 1073583"/>
              <a:gd name="connsiteX12" fmla="*/ 3236169 w 6393961"/>
              <a:gd name="connsiteY12" fmla="*/ 667328 h 1073583"/>
              <a:gd name="connsiteX13" fmla="*/ 3625534 w 6393961"/>
              <a:gd name="connsiteY13" fmla="*/ 831566 h 1073583"/>
              <a:gd name="connsiteX14" fmla="*/ 4406968 w 6393961"/>
              <a:gd name="connsiteY14" fmla="*/ 893833 h 1073583"/>
              <a:gd name="connsiteX15" fmla="*/ 4524168 w 6393961"/>
              <a:gd name="connsiteY15" fmla="*/ 719374 h 1073583"/>
              <a:gd name="connsiteX16" fmla="*/ 4957421 w 6393961"/>
              <a:gd name="connsiteY16" fmla="*/ 760990 h 1073583"/>
              <a:gd name="connsiteX17" fmla="*/ 4945711 w 6393961"/>
              <a:gd name="connsiteY17" fmla="*/ 787179 h 1073583"/>
              <a:gd name="connsiteX18" fmla="*/ 5239910 w 6393961"/>
              <a:gd name="connsiteY18" fmla="*/ 787179 h 1073583"/>
              <a:gd name="connsiteX19" fmla="*/ 5327374 w 6393961"/>
              <a:gd name="connsiteY19" fmla="*/ 771276 h 1073583"/>
              <a:gd name="connsiteX20" fmla="*/ 5438692 w 6393961"/>
              <a:gd name="connsiteY20" fmla="*/ 803082 h 1073583"/>
              <a:gd name="connsiteX21" fmla="*/ 6393961 w 6393961"/>
              <a:gd name="connsiteY21" fmla="*/ 976468 h 1073583"/>
              <a:gd name="connsiteX0" fmla="*/ 0 w 6393961"/>
              <a:gd name="connsiteY0" fmla="*/ 0 h 1135804"/>
              <a:gd name="connsiteX1" fmla="*/ 285977 w 6393961"/>
              <a:gd name="connsiteY1" fmla="*/ 304574 h 1135804"/>
              <a:gd name="connsiteX2" fmla="*/ 469127 w 6393961"/>
              <a:gd name="connsiteY2" fmla="*/ 222636 h 1135804"/>
              <a:gd name="connsiteX3" fmla="*/ 849641 w 6393961"/>
              <a:gd name="connsiteY3" fmla="*/ 176072 h 1135804"/>
              <a:gd name="connsiteX4" fmla="*/ 1038863 w 6393961"/>
              <a:gd name="connsiteY4" fmla="*/ 191714 h 1135804"/>
              <a:gd name="connsiteX5" fmla="*/ 1224152 w 6393961"/>
              <a:gd name="connsiteY5" fmla="*/ 150092 h 1135804"/>
              <a:gd name="connsiteX6" fmla="*/ 1628517 w 6393961"/>
              <a:gd name="connsiteY6" fmla="*/ 248421 h 1135804"/>
              <a:gd name="connsiteX7" fmla="*/ 1818499 w 6393961"/>
              <a:gd name="connsiteY7" fmla="*/ 387627 h 1135804"/>
              <a:gd name="connsiteX8" fmla="*/ 2285377 w 6393961"/>
              <a:gd name="connsiteY8" fmla="*/ 397505 h 1135804"/>
              <a:gd name="connsiteX9" fmla="*/ 2496765 w 6393961"/>
              <a:gd name="connsiteY9" fmla="*/ 421876 h 1135804"/>
              <a:gd name="connsiteX10" fmla="*/ 2797978 w 6393961"/>
              <a:gd name="connsiteY10" fmla="*/ 424170 h 1135804"/>
              <a:gd name="connsiteX11" fmla="*/ 2994163 w 6393961"/>
              <a:gd name="connsiteY11" fmla="*/ 587140 h 1135804"/>
              <a:gd name="connsiteX12" fmla="*/ 3236169 w 6393961"/>
              <a:gd name="connsiteY12" fmla="*/ 667328 h 1135804"/>
              <a:gd name="connsiteX13" fmla="*/ 3625534 w 6393961"/>
              <a:gd name="connsiteY13" fmla="*/ 831566 h 1135804"/>
              <a:gd name="connsiteX14" fmla="*/ 4406968 w 6393961"/>
              <a:gd name="connsiteY14" fmla="*/ 893833 h 1135804"/>
              <a:gd name="connsiteX15" fmla="*/ 4524168 w 6393961"/>
              <a:gd name="connsiteY15" fmla="*/ 719374 h 1135804"/>
              <a:gd name="connsiteX16" fmla="*/ 4957421 w 6393961"/>
              <a:gd name="connsiteY16" fmla="*/ 760990 h 1135804"/>
              <a:gd name="connsiteX17" fmla="*/ 4945711 w 6393961"/>
              <a:gd name="connsiteY17" fmla="*/ 787179 h 1135804"/>
              <a:gd name="connsiteX18" fmla="*/ 5239910 w 6393961"/>
              <a:gd name="connsiteY18" fmla="*/ 787179 h 1135804"/>
              <a:gd name="connsiteX19" fmla="*/ 5327374 w 6393961"/>
              <a:gd name="connsiteY19" fmla="*/ 771276 h 1135804"/>
              <a:gd name="connsiteX20" fmla="*/ 5438692 w 6393961"/>
              <a:gd name="connsiteY20" fmla="*/ 803082 h 1135804"/>
              <a:gd name="connsiteX21" fmla="*/ 6393961 w 6393961"/>
              <a:gd name="connsiteY21" fmla="*/ 976468 h 1135804"/>
              <a:gd name="connsiteX0" fmla="*/ 0 w 6393961"/>
              <a:gd name="connsiteY0" fmla="*/ 0 h 1135804"/>
              <a:gd name="connsiteX1" fmla="*/ 285977 w 6393961"/>
              <a:gd name="connsiteY1" fmla="*/ 304574 h 1135804"/>
              <a:gd name="connsiteX2" fmla="*/ 469127 w 6393961"/>
              <a:gd name="connsiteY2" fmla="*/ 222636 h 1135804"/>
              <a:gd name="connsiteX3" fmla="*/ 849641 w 6393961"/>
              <a:gd name="connsiteY3" fmla="*/ 176072 h 1135804"/>
              <a:gd name="connsiteX4" fmla="*/ 1038863 w 6393961"/>
              <a:gd name="connsiteY4" fmla="*/ 191714 h 1135804"/>
              <a:gd name="connsiteX5" fmla="*/ 1224152 w 6393961"/>
              <a:gd name="connsiteY5" fmla="*/ 150092 h 1135804"/>
              <a:gd name="connsiteX6" fmla="*/ 1628517 w 6393961"/>
              <a:gd name="connsiteY6" fmla="*/ 248421 h 1135804"/>
              <a:gd name="connsiteX7" fmla="*/ 1818499 w 6393961"/>
              <a:gd name="connsiteY7" fmla="*/ 387627 h 1135804"/>
              <a:gd name="connsiteX8" fmla="*/ 2285377 w 6393961"/>
              <a:gd name="connsiteY8" fmla="*/ 397505 h 1135804"/>
              <a:gd name="connsiteX9" fmla="*/ 2496765 w 6393961"/>
              <a:gd name="connsiteY9" fmla="*/ 421876 h 1135804"/>
              <a:gd name="connsiteX10" fmla="*/ 2797978 w 6393961"/>
              <a:gd name="connsiteY10" fmla="*/ 424170 h 1135804"/>
              <a:gd name="connsiteX11" fmla="*/ 2994163 w 6393961"/>
              <a:gd name="connsiteY11" fmla="*/ 587140 h 1135804"/>
              <a:gd name="connsiteX12" fmla="*/ 3236169 w 6393961"/>
              <a:gd name="connsiteY12" fmla="*/ 667328 h 1135804"/>
              <a:gd name="connsiteX13" fmla="*/ 3625534 w 6393961"/>
              <a:gd name="connsiteY13" fmla="*/ 831566 h 1135804"/>
              <a:gd name="connsiteX14" fmla="*/ 4524649 w 6393961"/>
              <a:gd name="connsiteY14" fmla="*/ 1098583 h 1135804"/>
              <a:gd name="connsiteX15" fmla="*/ 4524168 w 6393961"/>
              <a:gd name="connsiteY15" fmla="*/ 719374 h 1135804"/>
              <a:gd name="connsiteX16" fmla="*/ 4957421 w 6393961"/>
              <a:gd name="connsiteY16" fmla="*/ 760990 h 1135804"/>
              <a:gd name="connsiteX17" fmla="*/ 4945711 w 6393961"/>
              <a:gd name="connsiteY17" fmla="*/ 787179 h 1135804"/>
              <a:gd name="connsiteX18" fmla="*/ 5239910 w 6393961"/>
              <a:gd name="connsiteY18" fmla="*/ 787179 h 1135804"/>
              <a:gd name="connsiteX19" fmla="*/ 5327374 w 6393961"/>
              <a:gd name="connsiteY19" fmla="*/ 771276 h 1135804"/>
              <a:gd name="connsiteX20" fmla="*/ 5438692 w 6393961"/>
              <a:gd name="connsiteY20" fmla="*/ 803082 h 1135804"/>
              <a:gd name="connsiteX21" fmla="*/ 6393961 w 6393961"/>
              <a:gd name="connsiteY21" fmla="*/ 976468 h 1135804"/>
              <a:gd name="connsiteX0" fmla="*/ 0 w 6393961"/>
              <a:gd name="connsiteY0" fmla="*/ 0 h 1135804"/>
              <a:gd name="connsiteX1" fmla="*/ 285977 w 6393961"/>
              <a:gd name="connsiteY1" fmla="*/ 304574 h 1135804"/>
              <a:gd name="connsiteX2" fmla="*/ 469127 w 6393961"/>
              <a:gd name="connsiteY2" fmla="*/ 222636 h 1135804"/>
              <a:gd name="connsiteX3" fmla="*/ 849641 w 6393961"/>
              <a:gd name="connsiteY3" fmla="*/ 176072 h 1135804"/>
              <a:gd name="connsiteX4" fmla="*/ 1038863 w 6393961"/>
              <a:gd name="connsiteY4" fmla="*/ 191714 h 1135804"/>
              <a:gd name="connsiteX5" fmla="*/ 1224152 w 6393961"/>
              <a:gd name="connsiteY5" fmla="*/ 150092 h 1135804"/>
              <a:gd name="connsiteX6" fmla="*/ 1628517 w 6393961"/>
              <a:gd name="connsiteY6" fmla="*/ 248421 h 1135804"/>
              <a:gd name="connsiteX7" fmla="*/ 1818499 w 6393961"/>
              <a:gd name="connsiteY7" fmla="*/ 387627 h 1135804"/>
              <a:gd name="connsiteX8" fmla="*/ 2285377 w 6393961"/>
              <a:gd name="connsiteY8" fmla="*/ 397505 h 1135804"/>
              <a:gd name="connsiteX9" fmla="*/ 2496765 w 6393961"/>
              <a:gd name="connsiteY9" fmla="*/ 421876 h 1135804"/>
              <a:gd name="connsiteX10" fmla="*/ 2797978 w 6393961"/>
              <a:gd name="connsiteY10" fmla="*/ 424170 h 1135804"/>
              <a:gd name="connsiteX11" fmla="*/ 2994163 w 6393961"/>
              <a:gd name="connsiteY11" fmla="*/ 587140 h 1135804"/>
              <a:gd name="connsiteX12" fmla="*/ 3236169 w 6393961"/>
              <a:gd name="connsiteY12" fmla="*/ 667328 h 1135804"/>
              <a:gd name="connsiteX13" fmla="*/ 3625534 w 6393961"/>
              <a:gd name="connsiteY13" fmla="*/ 831566 h 1135804"/>
              <a:gd name="connsiteX14" fmla="*/ 4524649 w 6393961"/>
              <a:gd name="connsiteY14" fmla="*/ 1098583 h 1135804"/>
              <a:gd name="connsiteX15" fmla="*/ 4576812 w 6393961"/>
              <a:gd name="connsiteY15" fmla="*/ 851906 h 1135804"/>
              <a:gd name="connsiteX16" fmla="*/ 4957421 w 6393961"/>
              <a:gd name="connsiteY16" fmla="*/ 760990 h 1135804"/>
              <a:gd name="connsiteX17" fmla="*/ 4945711 w 6393961"/>
              <a:gd name="connsiteY17" fmla="*/ 787179 h 1135804"/>
              <a:gd name="connsiteX18" fmla="*/ 5239910 w 6393961"/>
              <a:gd name="connsiteY18" fmla="*/ 787179 h 1135804"/>
              <a:gd name="connsiteX19" fmla="*/ 5327374 w 6393961"/>
              <a:gd name="connsiteY19" fmla="*/ 771276 h 1135804"/>
              <a:gd name="connsiteX20" fmla="*/ 5438692 w 6393961"/>
              <a:gd name="connsiteY20" fmla="*/ 803082 h 1135804"/>
              <a:gd name="connsiteX21" fmla="*/ 6393961 w 6393961"/>
              <a:gd name="connsiteY21" fmla="*/ 976468 h 1135804"/>
              <a:gd name="connsiteX0" fmla="*/ 0 w 6393961"/>
              <a:gd name="connsiteY0" fmla="*/ 0 h 1135804"/>
              <a:gd name="connsiteX1" fmla="*/ 285977 w 6393961"/>
              <a:gd name="connsiteY1" fmla="*/ 304574 h 1135804"/>
              <a:gd name="connsiteX2" fmla="*/ 469127 w 6393961"/>
              <a:gd name="connsiteY2" fmla="*/ 222636 h 1135804"/>
              <a:gd name="connsiteX3" fmla="*/ 849641 w 6393961"/>
              <a:gd name="connsiteY3" fmla="*/ 176072 h 1135804"/>
              <a:gd name="connsiteX4" fmla="*/ 1038863 w 6393961"/>
              <a:gd name="connsiteY4" fmla="*/ 191714 h 1135804"/>
              <a:gd name="connsiteX5" fmla="*/ 1224152 w 6393961"/>
              <a:gd name="connsiteY5" fmla="*/ 150092 h 1135804"/>
              <a:gd name="connsiteX6" fmla="*/ 1628517 w 6393961"/>
              <a:gd name="connsiteY6" fmla="*/ 248421 h 1135804"/>
              <a:gd name="connsiteX7" fmla="*/ 1818499 w 6393961"/>
              <a:gd name="connsiteY7" fmla="*/ 387627 h 1135804"/>
              <a:gd name="connsiteX8" fmla="*/ 2285377 w 6393961"/>
              <a:gd name="connsiteY8" fmla="*/ 397505 h 1135804"/>
              <a:gd name="connsiteX9" fmla="*/ 2496765 w 6393961"/>
              <a:gd name="connsiteY9" fmla="*/ 421876 h 1135804"/>
              <a:gd name="connsiteX10" fmla="*/ 2797978 w 6393961"/>
              <a:gd name="connsiteY10" fmla="*/ 424170 h 1135804"/>
              <a:gd name="connsiteX11" fmla="*/ 2994163 w 6393961"/>
              <a:gd name="connsiteY11" fmla="*/ 587140 h 1135804"/>
              <a:gd name="connsiteX12" fmla="*/ 3236169 w 6393961"/>
              <a:gd name="connsiteY12" fmla="*/ 667328 h 1135804"/>
              <a:gd name="connsiteX13" fmla="*/ 3625534 w 6393961"/>
              <a:gd name="connsiteY13" fmla="*/ 831566 h 1135804"/>
              <a:gd name="connsiteX14" fmla="*/ 4524649 w 6393961"/>
              <a:gd name="connsiteY14" fmla="*/ 1098583 h 1135804"/>
              <a:gd name="connsiteX15" fmla="*/ 4576812 w 6393961"/>
              <a:gd name="connsiteY15" fmla="*/ 851906 h 1135804"/>
              <a:gd name="connsiteX16" fmla="*/ 4862692 w 6393961"/>
              <a:gd name="connsiteY16" fmla="*/ 902904 h 1135804"/>
              <a:gd name="connsiteX17" fmla="*/ 4945711 w 6393961"/>
              <a:gd name="connsiteY17" fmla="*/ 787179 h 1135804"/>
              <a:gd name="connsiteX18" fmla="*/ 5239910 w 6393961"/>
              <a:gd name="connsiteY18" fmla="*/ 787179 h 1135804"/>
              <a:gd name="connsiteX19" fmla="*/ 5327374 w 6393961"/>
              <a:gd name="connsiteY19" fmla="*/ 771276 h 1135804"/>
              <a:gd name="connsiteX20" fmla="*/ 5438692 w 6393961"/>
              <a:gd name="connsiteY20" fmla="*/ 803082 h 1135804"/>
              <a:gd name="connsiteX21" fmla="*/ 6393961 w 6393961"/>
              <a:gd name="connsiteY21" fmla="*/ 976468 h 1135804"/>
              <a:gd name="connsiteX0" fmla="*/ 0 w 6393961"/>
              <a:gd name="connsiteY0" fmla="*/ 0 h 1135804"/>
              <a:gd name="connsiteX1" fmla="*/ 285977 w 6393961"/>
              <a:gd name="connsiteY1" fmla="*/ 304574 h 1135804"/>
              <a:gd name="connsiteX2" fmla="*/ 469127 w 6393961"/>
              <a:gd name="connsiteY2" fmla="*/ 222636 h 1135804"/>
              <a:gd name="connsiteX3" fmla="*/ 849641 w 6393961"/>
              <a:gd name="connsiteY3" fmla="*/ 176072 h 1135804"/>
              <a:gd name="connsiteX4" fmla="*/ 1038863 w 6393961"/>
              <a:gd name="connsiteY4" fmla="*/ 191714 h 1135804"/>
              <a:gd name="connsiteX5" fmla="*/ 1224152 w 6393961"/>
              <a:gd name="connsiteY5" fmla="*/ 150092 h 1135804"/>
              <a:gd name="connsiteX6" fmla="*/ 1628517 w 6393961"/>
              <a:gd name="connsiteY6" fmla="*/ 248421 h 1135804"/>
              <a:gd name="connsiteX7" fmla="*/ 1818499 w 6393961"/>
              <a:gd name="connsiteY7" fmla="*/ 387627 h 1135804"/>
              <a:gd name="connsiteX8" fmla="*/ 2285377 w 6393961"/>
              <a:gd name="connsiteY8" fmla="*/ 397505 h 1135804"/>
              <a:gd name="connsiteX9" fmla="*/ 2496765 w 6393961"/>
              <a:gd name="connsiteY9" fmla="*/ 421876 h 1135804"/>
              <a:gd name="connsiteX10" fmla="*/ 2797978 w 6393961"/>
              <a:gd name="connsiteY10" fmla="*/ 424170 h 1135804"/>
              <a:gd name="connsiteX11" fmla="*/ 2994163 w 6393961"/>
              <a:gd name="connsiteY11" fmla="*/ 587140 h 1135804"/>
              <a:gd name="connsiteX12" fmla="*/ 3236169 w 6393961"/>
              <a:gd name="connsiteY12" fmla="*/ 667328 h 1135804"/>
              <a:gd name="connsiteX13" fmla="*/ 3625534 w 6393961"/>
              <a:gd name="connsiteY13" fmla="*/ 831566 h 1135804"/>
              <a:gd name="connsiteX14" fmla="*/ 4524649 w 6393961"/>
              <a:gd name="connsiteY14" fmla="*/ 1098583 h 1135804"/>
              <a:gd name="connsiteX15" fmla="*/ 4576812 w 6393961"/>
              <a:gd name="connsiteY15" fmla="*/ 851906 h 1135804"/>
              <a:gd name="connsiteX16" fmla="*/ 4862692 w 6393961"/>
              <a:gd name="connsiteY16" fmla="*/ 902904 h 1135804"/>
              <a:gd name="connsiteX17" fmla="*/ 4937104 w 6393961"/>
              <a:gd name="connsiteY17" fmla="*/ 921902 h 1135804"/>
              <a:gd name="connsiteX18" fmla="*/ 5239910 w 6393961"/>
              <a:gd name="connsiteY18" fmla="*/ 787179 h 1135804"/>
              <a:gd name="connsiteX19" fmla="*/ 5327374 w 6393961"/>
              <a:gd name="connsiteY19" fmla="*/ 771276 h 1135804"/>
              <a:gd name="connsiteX20" fmla="*/ 5438692 w 6393961"/>
              <a:gd name="connsiteY20" fmla="*/ 803082 h 1135804"/>
              <a:gd name="connsiteX21" fmla="*/ 6393961 w 6393961"/>
              <a:gd name="connsiteY21" fmla="*/ 976468 h 1135804"/>
              <a:gd name="connsiteX0" fmla="*/ 0 w 6393961"/>
              <a:gd name="connsiteY0" fmla="*/ 0 h 1135804"/>
              <a:gd name="connsiteX1" fmla="*/ 285977 w 6393961"/>
              <a:gd name="connsiteY1" fmla="*/ 304574 h 1135804"/>
              <a:gd name="connsiteX2" fmla="*/ 469127 w 6393961"/>
              <a:gd name="connsiteY2" fmla="*/ 222636 h 1135804"/>
              <a:gd name="connsiteX3" fmla="*/ 849641 w 6393961"/>
              <a:gd name="connsiteY3" fmla="*/ 176072 h 1135804"/>
              <a:gd name="connsiteX4" fmla="*/ 1038863 w 6393961"/>
              <a:gd name="connsiteY4" fmla="*/ 191714 h 1135804"/>
              <a:gd name="connsiteX5" fmla="*/ 1224152 w 6393961"/>
              <a:gd name="connsiteY5" fmla="*/ 150092 h 1135804"/>
              <a:gd name="connsiteX6" fmla="*/ 1628517 w 6393961"/>
              <a:gd name="connsiteY6" fmla="*/ 248421 h 1135804"/>
              <a:gd name="connsiteX7" fmla="*/ 1818499 w 6393961"/>
              <a:gd name="connsiteY7" fmla="*/ 387627 h 1135804"/>
              <a:gd name="connsiteX8" fmla="*/ 2285377 w 6393961"/>
              <a:gd name="connsiteY8" fmla="*/ 397505 h 1135804"/>
              <a:gd name="connsiteX9" fmla="*/ 2496765 w 6393961"/>
              <a:gd name="connsiteY9" fmla="*/ 421876 h 1135804"/>
              <a:gd name="connsiteX10" fmla="*/ 2797978 w 6393961"/>
              <a:gd name="connsiteY10" fmla="*/ 424170 h 1135804"/>
              <a:gd name="connsiteX11" fmla="*/ 2994163 w 6393961"/>
              <a:gd name="connsiteY11" fmla="*/ 587140 h 1135804"/>
              <a:gd name="connsiteX12" fmla="*/ 3236169 w 6393961"/>
              <a:gd name="connsiteY12" fmla="*/ 667328 h 1135804"/>
              <a:gd name="connsiteX13" fmla="*/ 3625534 w 6393961"/>
              <a:gd name="connsiteY13" fmla="*/ 831566 h 1135804"/>
              <a:gd name="connsiteX14" fmla="*/ 4524649 w 6393961"/>
              <a:gd name="connsiteY14" fmla="*/ 1098583 h 1135804"/>
              <a:gd name="connsiteX15" fmla="*/ 4576812 w 6393961"/>
              <a:gd name="connsiteY15" fmla="*/ 851906 h 1135804"/>
              <a:gd name="connsiteX16" fmla="*/ 4862692 w 6393961"/>
              <a:gd name="connsiteY16" fmla="*/ 902904 h 1135804"/>
              <a:gd name="connsiteX17" fmla="*/ 4937104 w 6393961"/>
              <a:gd name="connsiteY17" fmla="*/ 921902 h 1135804"/>
              <a:gd name="connsiteX18" fmla="*/ 5263984 w 6393961"/>
              <a:gd name="connsiteY18" fmla="*/ 965930 h 1135804"/>
              <a:gd name="connsiteX19" fmla="*/ 5327374 w 6393961"/>
              <a:gd name="connsiteY19" fmla="*/ 771276 h 1135804"/>
              <a:gd name="connsiteX20" fmla="*/ 5438692 w 6393961"/>
              <a:gd name="connsiteY20" fmla="*/ 803082 h 1135804"/>
              <a:gd name="connsiteX21" fmla="*/ 6393961 w 6393961"/>
              <a:gd name="connsiteY21" fmla="*/ 976468 h 1135804"/>
              <a:gd name="connsiteX0" fmla="*/ 0 w 6393961"/>
              <a:gd name="connsiteY0" fmla="*/ 0 h 1135804"/>
              <a:gd name="connsiteX1" fmla="*/ 285977 w 6393961"/>
              <a:gd name="connsiteY1" fmla="*/ 304574 h 1135804"/>
              <a:gd name="connsiteX2" fmla="*/ 469127 w 6393961"/>
              <a:gd name="connsiteY2" fmla="*/ 222636 h 1135804"/>
              <a:gd name="connsiteX3" fmla="*/ 849641 w 6393961"/>
              <a:gd name="connsiteY3" fmla="*/ 176072 h 1135804"/>
              <a:gd name="connsiteX4" fmla="*/ 1038863 w 6393961"/>
              <a:gd name="connsiteY4" fmla="*/ 191714 h 1135804"/>
              <a:gd name="connsiteX5" fmla="*/ 1224152 w 6393961"/>
              <a:gd name="connsiteY5" fmla="*/ 150092 h 1135804"/>
              <a:gd name="connsiteX6" fmla="*/ 1628517 w 6393961"/>
              <a:gd name="connsiteY6" fmla="*/ 248421 h 1135804"/>
              <a:gd name="connsiteX7" fmla="*/ 1818499 w 6393961"/>
              <a:gd name="connsiteY7" fmla="*/ 387627 h 1135804"/>
              <a:gd name="connsiteX8" fmla="*/ 2285377 w 6393961"/>
              <a:gd name="connsiteY8" fmla="*/ 397505 h 1135804"/>
              <a:gd name="connsiteX9" fmla="*/ 2496765 w 6393961"/>
              <a:gd name="connsiteY9" fmla="*/ 421876 h 1135804"/>
              <a:gd name="connsiteX10" fmla="*/ 2797978 w 6393961"/>
              <a:gd name="connsiteY10" fmla="*/ 424170 h 1135804"/>
              <a:gd name="connsiteX11" fmla="*/ 2994163 w 6393961"/>
              <a:gd name="connsiteY11" fmla="*/ 587140 h 1135804"/>
              <a:gd name="connsiteX12" fmla="*/ 3236169 w 6393961"/>
              <a:gd name="connsiteY12" fmla="*/ 667328 h 1135804"/>
              <a:gd name="connsiteX13" fmla="*/ 3625534 w 6393961"/>
              <a:gd name="connsiteY13" fmla="*/ 831566 h 1135804"/>
              <a:gd name="connsiteX14" fmla="*/ 4524649 w 6393961"/>
              <a:gd name="connsiteY14" fmla="*/ 1098583 h 1135804"/>
              <a:gd name="connsiteX15" fmla="*/ 4576812 w 6393961"/>
              <a:gd name="connsiteY15" fmla="*/ 851906 h 1135804"/>
              <a:gd name="connsiteX16" fmla="*/ 4862692 w 6393961"/>
              <a:gd name="connsiteY16" fmla="*/ 902904 h 1135804"/>
              <a:gd name="connsiteX17" fmla="*/ 4937104 w 6393961"/>
              <a:gd name="connsiteY17" fmla="*/ 921902 h 1135804"/>
              <a:gd name="connsiteX18" fmla="*/ 5263984 w 6393961"/>
              <a:gd name="connsiteY18" fmla="*/ 965930 h 1135804"/>
              <a:gd name="connsiteX19" fmla="*/ 5333741 w 6393961"/>
              <a:gd name="connsiteY19" fmla="*/ 972377 h 1135804"/>
              <a:gd name="connsiteX20" fmla="*/ 5438692 w 6393961"/>
              <a:gd name="connsiteY20" fmla="*/ 803082 h 1135804"/>
              <a:gd name="connsiteX21" fmla="*/ 6393961 w 6393961"/>
              <a:gd name="connsiteY21" fmla="*/ 976468 h 1135804"/>
              <a:gd name="connsiteX0" fmla="*/ 0 w 6393961"/>
              <a:gd name="connsiteY0" fmla="*/ 0 h 1135804"/>
              <a:gd name="connsiteX1" fmla="*/ 285977 w 6393961"/>
              <a:gd name="connsiteY1" fmla="*/ 304574 h 1135804"/>
              <a:gd name="connsiteX2" fmla="*/ 469127 w 6393961"/>
              <a:gd name="connsiteY2" fmla="*/ 222636 h 1135804"/>
              <a:gd name="connsiteX3" fmla="*/ 849641 w 6393961"/>
              <a:gd name="connsiteY3" fmla="*/ 176072 h 1135804"/>
              <a:gd name="connsiteX4" fmla="*/ 1038863 w 6393961"/>
              <a:gd name="connsiteY4" fmla="*/ 191714 h 1135804"/>
              <a:gd name="connsiteX5" fmla="*/ 1224152 w 6393961"/>
              <a:gd name="connsiteY5" fmla="*/ 150092 h 1135804"/>
              <a:gd name="connsiteX6" fmla="*/ 1628517 w 6393961"/>
              <a:gd name="connsiteY6" fmla="*/ 248421 h 1135804"/>
              <a:gd name="connsiteX7" fmla="*/ 1818499 w 6393961"/>
              <a:gd name="connsiteY7" fmla="*/ 387627 h 1135804"/>
              <a:gd name="connsiteX8" fmla="*/ 2285377 w 6393961"/>
              <a:gd name="connsiteY8" fmla="*/ 397505 h 1135804"/>
              <a:gd name="connsiteX9" fmla="*/ 2496765 w 6393961"/>
              <a:gd name="connsiteY9" fmla="*/ 421876 h 1135804"/>
              <a:gd name="connsiteX10" fmla="*/ 2797978 w 6393961"/>
              <a:gd name="connsiteY10" fmla="*/ 424170 h 1135804"/>
              <a:gd name="connsiteX11" fmla="*/ 2994163 w 6393961"/>
              <a:gd name="connsiteY11" fmla="*/ 587140 h 1135804"/>
              <a:gd name="connsiteX12" fmla="*/ 3236169 w 6393961"/>
              <a:gd name="connsiteY12" fmla="*/ 667328 h 1135804"/>
              <a:gd name="connsiteX13" fmla="*/ 3625534 w 6393961"/>
              <a:gd name="connsiteY13" fmla="*/ 831566 h 1135804"/>
              <a:gd name="connsiteX14" fmla="*/ 4524649 w 6393961"/>
              <a:gd name="connsiteY14" fmla="*/ 1098583 h 1135804"/>
              <a:gd name="connsiteX15" fmla="*/ 4576812 w 6393961"/>
              <a:gd name="connsiteY15" fmla="*/ 851906 h 1135804"/>
              <a:gd name="connsiteX16" fmla="*/ 4862692 w 6393961"/>
              <a:gd name="connsiteY16" fmla="*/ 902904 h 1135804"/>
              <a:gd name="connsiteX17" fmla="*/ 4937104 w 6393961"/>
              <a:gd name="connsiteY17" fmla="*/ 921902 h 1135804"/>
              <a:gd name="connsiteX18" fmla="*/ 5263984 w 6393961"/>
              <a:gd name="connsiteY18" fmla="*/ 965930 h 1135804"/>
              <a:gd name="connsiteX19" fmla="*/ 5333741 w 6393961"/>
              <a:gd name="connsiteY19" fmla="*/ 972377 h 1135804"/>
              <a:gd name="connsiteX20" fmla="*/ 5463088 w 6393961"/>
              <a:gd name="connsiteY20" fmla="*/ 997669 h 1135804"/>
              <a:gd name="connsiteX21" fmla="*/ 6393961 w 6393961"/>
              <a:gd name="connsiteY21" fmla="*/ 976468 h 1135804"/>
              <a:gd name="connsiteX0" fmla="*/ 0 w 6426251"/>
              <a:gd name="connsiteY0" fmla="*/ 0 h 1335710"/>
              <a:gd name="connsiteX1" fmla="*/ 285977 w 6426251"/>
              <a:gd name="connsiteY1" fmla="*/ 304574 h 1335710"/>
              <a:gd name="connsiteX2" fmla="*/ 469127 w 6426251"/>
              <a:gd name="connsiteY2" fmla="*/ 222636 h 1335710"/>
              <a:gd name="connsiteX3" fmla="*/ 849641 w 6426251"/>
              <a:gd name="connsiteY3" fmla="*/ 176072 h 1335710"/>
              <a:gd name="connsiteX4" fmla="*/ 1038863 w 6426251"/>
              <a:gd name="connsiteY4" fmla="*/ 191714 h 1335710"/>
              <a:gd name="connsiteX5" fmla="*/ 1224152 w 6426251"/>
              <a:gd name="connsiteY5" fmla="*/ 150092 h 1335710"/>
              <a:gd name="connsiteX6" fmla="*/ 1628517 w 6426251"/>
              <a:gd name="connsiteY6" fmla="*/ 248421 h 1335710"/>
              <a:gd name="connsiteX7" fmla="*/ 1818499 w 6426251"/>
              <a:gd name="connsiteY7" fmla="*/ 387627 h 1335710"/>
              <a:gd name="connsiteX8" fmla="*/ 2285377 w 6426251"/>
              <a:gd name="connsiteY8" fmla="*/ 397505 h 1335710"/>
              <a:gd name="connsiteX9" fmla="*/ 2496765 w 6426251"/>
              <a:gd name="connsiteY9" fmla="*/ 421876 h 1335710"/>
              <a:gd name="connsiteX10" fmla="*/ 2797978 w 6426251"/>
              <a:gd name="connsiteY10" fmla="*/ 424170 h 1335710"/>
              <a:gd name="connsiteX11" fmla="*/ 2994163 w 6426251"/>
              <a:gd name="connsiteY11" fmla="*/ 587140 h 1335710"/>
              <a:gd name="connsiteX12" fmla="*/ 3236169 w 6426251"/>
              <a:gd name="connsiteY12" fmla="*/ 667328 h 1335710"/>
              <a:gd name="connsiteX13" fmla="*/ 3625534 w 6426251"/>
              <a:gd name="connsiteY13" fmla="*/ 831566 h 1335710"/>
              <a:gd name="connsiteX14" fmla="*/ 4524649 w 6426251"/>
              <a:gd name="connsiteY14" fmla="*/ 1098583 h 1335710"/>
              <a:gd name="connsiteX15" fmla="*/ 4576812 w 6426251"/>
              <a:gd name="connsiteY15" fmla="*/ 851906 h 1335710"/>
              <a:gd name="connsiteX16" fmla="*/ 4862692 w 6426251"/>
              <a:gd name="connsiteY16" fmla="*/ 902904 h 1335710"/>
              <a:gd name="connsiteX17" fmla="*/ 4937104 w 6426251"/>
              <a:gd name="connsiteY17" fmla="*/ 921902 h 1335710"/>
              <a:gd name="connsiteX18" fmla="*/ 5263984 w 6426251"/>
              <a:gd name="connsiteY18" fmla="*/ 965930 h 1335710"/>
              <a:gd name="connsiteX19" fmla="*/ 5333741 w 6426251"/>
              <a:gd name="connsiteY19" fmla="*/ 972377 h 1335710"/>
              <a:gd name="connsiteX20" fmla="*/ 5463088 w 6426251"/>
              <a:gd name="connsiteY20" fmla="*/ 997669 h 1335710"/>
              <a:gd name="connsiteX21" fmla="*/ 6426251 w 6426251"/>
              <a:gd name="connsiteY21" fmla="*/ 1335710 h 1335710"/>
              <a:gd name="connsiteX0" fmla="*/ 0 w 6426251"/>
              <a:gd name="connsiteY0" fmla="*/ 0 h 1335710"/>
              <a:gd name="connsiteX1" fmla="*/ 285977 w 6426251"/>
              <a:gd name="connsiteY1" fmla="*/ 304574 h 1335710"/>
              <a:gd name="connsiteX2" fmla="*/ 469127 w 6426251"/>
              <a:gd name="connsiteY2" fmla="*/ 222636 h 1335710"/>
              <a:gd name="connsiteX3" fmla="*/ 849641 w 6426251"/>
              <a:gd name="connsiteY3" fmla="*/ 176072 h 1335710"/>
              <a:gd name="connsiteX4" fmla="*/ 1038863 w 6426251"/>
              <a:gd name="connsiteY4" fmla="*/ 191714 h 1335710"/>
              <a:gd name="connsiteX5" fmla="*/ 1224152 w 6426251"/>
              <a:gd name="connsiteY5" fmla="*/ 150092 h 1335710"/>
              <a:gd name="connsiteX6" fmla="*/ 1628517 w 6426251"/>
              <a:gd name="connsiteY6" fmla="*/ 248421 h 1335710"/>
              <a:gd name="connsiteX7" fmla="*/ 1818499 w 6426251"/>
              <a:gd name="connsiteY7" fmla="*/ 387627 h 1335710"/>
              <a:gd name="connsiteX8" fmla="*/ 2285377 w 6426251"/>
              <a:gd name="connsiteY8" fmla="*/ 397505 h 1335710"/>
              <a:gd name="connsiteX9" fmla="*/ 2496765 w 6426251"/>
              <a:gd name="connsiteY9" fmla="*/ 421876 h 1335710"/>
              <a:gd name="connsiteX10" fmla="*/ 2797978 w 6426251"/>
              <a:gd name="connsiteY10" fmla="*/ 424170 h 1335710"/>
              <a:gd name="connsiteX11" fmla="*/ 2994163 w 6426251"/>
              <a:gd name="connsiteY11" fmla="*/ 587140 h 1335710"/>
              <a:gd name="connsiteX12" fmla="*/ 3236169 w 6426251"/>
              <a:gd name="connsiteY12" fmla="*/ 667328 h 1335710"/>
              <a:gd name="connsiteX13" fmla="*/ 3625534 w 6426251"/>
              <a:gd name="connsiteY13" fmla="*/ 831566 h 1335710"/>
              <a:gd name="connsiteX14" fmla="*/ 4524649 w 6426251"/>
              <a:gd name="connsiteY14" fmla="*/ 1098583 h 1335710"/>
              <a:gd name="connsiteX15" fmla="*/ 4576812 w 6426251"/>
              <a:gd name="connsiteY15" fmla="*/ 851906 h 1335710"/>
              <a:gd name="connsiteX16" fmla="*/ 4862692 w 6426251"/>
              <a:gd name="connsiteY16" fmla="*/ 902904 h 1335710"/>
              <a:gd name="connsiteX17" fmla="*/ 4937104 w 6426251"/>
              <a:gd name="connsiteY17" fmla="*/ 921902 h 1335710"/>
              <a:gd name="connsiteX18" fmla="*/ 5263984 w 6426251"/>
              <a:gd name="connsiteY18" fmla="*/ 965930 h 1335710"/>
              <a:gd name="connsiteX19" fmla="*/ 5333741 w 6426251"/>
              <a:gd name="connsiteY19" fmla="*/ 972377 h 1335710"/>
              <a:gd name="connsiteX20" fmla="*/ 5463088 w 6426251"/>
              <a:gd name="connsiteY20" fmla="*/ 997669 h 1335710"/>
              <a:gd name="connsiteX21" fmla="*/ 6426251 w 6426251"/>
              <a:gd name="connsiteY21" fmla="*/ 1335710 h 1335710"/>
              <a:gd name="connsiteX0" fmla="*/ 0 w 6380854"/>
              <a:gd name="connsiteY0" fmla="*/ 0 h 1336160"/>
              <a:gd name="connsiteX1" fmla="*/ 285977 w 6380854"/>
              <a:gd name="connsiteY1" fmla="*/ 304574 h 1336160"/>
              <a:gd name="connsiteX2" fmla="*/ 469127 w 6380854"/>
              <a:gd name="connsiteY2" fmla="*/ 222636 h 1336160"/>
              <a:gd name="connsiteX3" fmla="*/ 849641 w 6380854"/>
              <a:gd name="connsiteY3" fmla="*/ 176072 h 1336160"/>
              <a:gd name="connsiteX4" fmla="*/ 1038863 w 6380854"/>
              <a:gd name="connsiteY4" fmla="*/ 191714 h 1336160"/>
              <a:gd name="connsiteX5" fmla="*/ 1224152 w 6380854"/>
              <a:gd name="connsiteY5" fmla="*/ 150092 h 1336160"/>
              <a:gd name="connsiteX6" fmla="*/ 1628517 w 6380854"/>
              <a:gd name="connsiteY6" fmla="*/ 248421 h 1336160"/>
              <a:gd name="connsiteX7" fmla="*/ 1818499 w 6380854"/>
              <a:gd name="connsiteY7" fmla="*/ 387627 h 1336160"/>
              <a:gd name="connsiteX8" fmla="*/ 2285377 w 6380854"/>
              <a:gd name="connsiteY8" fmla="*/ 397505 h 1336160"/>
              <a:gd name="connsiteX9" fmla="*/ 2496765 w 6380854"/>
              <a:gd name="connsiteY9" fmla="*/ 421876 h 1336160"/>
              <a:gd name="connsiteX10" fmla="*/ 2797978 w 6380854"/>
              <a:gd name="connsiteY10" fmla="*/ 424170 h 1336160"/>
              <a:gd name="connsiteX11" fmla="*/ 2994163 w 6380854"/>
              <a:gd name="connsiteY11" fmla="*/ 587140 h 1336160"/>
              <a:gd name="connsiteX12" fmla="*/ 3236169 w 6380854"/>
              <a:gd name="connsiteY12" fmla="*/ 667328 h 1336160"/>
              <a:gd name="connsiteX13" fmla="*/ 3625534 w 6380854"/>
              <a:gd name="connsiteY13" fmla="*/ 831566 h 1336160"/>
              <a:gd name="connsiteX14" fmla="*/ 4524649 w 6380854"/>
              <a:gd name="connsiteY14" fmla="*/ 1098583 h 1336160"/>
              <a:gd name="connsiteX15" fmla="*/ 4576812 w 6380854"/>
              <a:gd name="connsiteY15" fmla="*/ 851906 h 1336160"/>
              <a:gd name="connsiteX16" fmla="*/ 4862692 w 6380854"/>
              <a:gd name="connsiteY16" fmla="*/ 902904 h 1336160"/>
              <a:gd name="connsiteX17" fmla="*/ 4937104 w 6380854"/>
              <a:gd name="connsiteY17" fmla="*/ 921902 h 1336160"/>
              <a:gd name="connsiteX18" fmla="*/ 5263984 w 6380854"/>
              <a:gd name="connsiteY18" fmla="*/ 965930 h 1336160"/>
              <a:gd name="connsiteX19" fmla="*/ 5333741 w 6380854"/>
              <a:gd name="connsiteY19" fmla="*/ 972377 h 1336160"/>
              <a:gd name="connsiteX20" fmla="*/ 5463088 w 6380854"/>
              <a:gd name="connsiteY20" fmla="*/ 997669 h 1336160"/>
              <a:gd name="connsiteX21" fmla="*/ 6380854 w 6380854"/>
              <a:gd name="connsiteY21" fmla="*/ 1336160 h 1336160"/>
              <a:gd name="connsiteX0" fmla="*/ 0 w 6380854"/>
              <a:gd name="connsiteY0" fmla="*/ 0 h 1336160"/>
              <a:gd name="connsiteX1" fmla="*/ 285977 w 6380854"/>
              <a:gd name="connsiteY1" fmla="*/ 304574 h 1336160"/>
              <a:gd name="connsiteX2" fmla="*/ 469127 w 6380854"/>
              <a:gd name="connsiteY2" fmla="*/ 222636 h 1336160"/>
              <a:gd name="connsiteX3" fmla="*/ 849641 w 6380854"/>
              <a:gd name="connsiteY3" fmla="*/ 176072 h 1336160"/>
              <a:gd name="connsiteX4" fmla="*/ 1038863 w 6380854"/>
              <a:gd name="connsiteY4" fmla="*/ 191714 h 1336160"/>
              <a:gd name="connsiteX5" fmla="*/ 1224152 w 6380854"/>
              <a:gd name="connsiteY5" fmla="*/ 150092 h 1336160"/>
              <a:gd name="connsiteX6" fmla="*/ 1628517 w 6380854"/>
              <a:gd name="connsiteY6" fmla="*/ 248421 h 1336160"/>
              <a:gd name="connsiteX7" fmla="*/ 1818499 w 6380854"/>
              <a:gd name="connsiteY7" fmla="*/ 387627 h 1336160"/>
              <a:gd name="connsiteX8" fmla="*/ 2285377 w 6380854"/>
              <a:gd name="connsiteY8" fmla="*/ 397505 h 1336160"/>
              <a:gd name="connsiteX9" fmla="*/ 2496765 w 6380854"/>
              <a:gd name="connsiteY9" fmla="*/ 421876 h 1336160"/>
              <a:gd name="connsiteX10" fmla="*/ 2797978 w 6380854"/>
              <a:gd name="connsiteY10" fmla="*/ 424170 h 1336160"/>
              <a:gd name="connsiteX11" fmla="*/ 2994163 w 6380854"/>
              <a:gd name="connsiteY11" fmla="*/ 587140 h 1336160"/>
              <a:gd name="connsiteX12" fmla="*/ 3236169 w 6380854"/>
              <a:gd name="connsiteY12" fmla="*/ 667328 h 1336160"/>
              <a:gd name="connsiteX13" fmla="*/ 3625534 w 6380854"/>
              <a:gd name="connsiteY13" fmla="*/ 831566 h 1336160"/>
              <a:gd name="connsiteX14" fmla="*/ 4524649 w 6380854"/>
              <a:gd name="connsiteY14" fmla="*/ 1098583 h 1336160"/>
              <a:gd name="connsiteX15" fmla="*/ 4576812 w 6380854"/>
              <a:gd name="connsiteY15" fmla="*/ 851906 h 1336160"/>
              <a:gd name="connsiteX16" fmla="*/ 4862692 w 6380854"/>
              <a:gd name="connsiteY16" fmla="*/ 902904 h 1336160"/>
              <a:gd name="connsiteX17" fmla="*/ 4937104 w 6380854"/>
              <a:gd name="connsiteY17" fmla="*/ 921902 h 1336160"/>
              <a:gd name="connsiteX18" fmla="*/ 5263984 w 6380854"/>
              <a:gd name="connsiteY18" fmla="*/ 965930 h 1336160"/>
              <a:gd name="connsiteX19" fmla="*/ 5333741 w 6380854"/>
              <a:gd name="connsiteY19" fmla="*/ 972377 h 1336160"/>
              <a:gd name="connsiteX20" fmla="*/ 5463088 w 6380854"/>
              <a:gd name="connsiteY20" fmla="*/ 997669 h 1336160"/>
              <a:gd name="connsiteX21" fmla="*/ 6380854 w 6380854"/>
              <a:gd name="connsiteY21" fmla="*/ 1336160 h 1336160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625534 w 6449915"/>
              <a:gd name="connsiteY13" fmla="*/ 831566 h 1382995"/>
              <a:gd name="connsiteX14" fmla="*/ 4524649 w 6449915"/>
              <a:gd name="connsiteY14" fmla="*/ 1098583 h 1382995"/>
              <a:gd name="connsiteX15" fmla="*/ 4576812 w 6449915"/>
              <a:gd name="connsiteY15" fmla="*/ 851906 h 1382995"/>
              <a:gd name="connsiteX16" fmla="*/ 4862692 w 6449915"/>
              <a:gd name="connsiteY16" fmla="*/ 902904 h 1382995"/>
              <a:gd name="connsiteX17" fmla="*/ 4937104 w 6449915"/>
              <a:gd name="connsiteY17" fmla="*/ 921902 h 1382995"/>
              <a:gd name="connsiteX18" fmla="*/ 5263984 w 6449915"/>
              <a:gd name="connsiteY18" fmla="*/ 965930 h 1382995"/>
              <a:gd name="connsiteX19" fmla="*/ 5333741 w 6449915"/>
              <a:gd name="connsiteY19" fmla="*/ 972377 h 1382995"/>
              <a:gd name="connsiteX20" fmla="*/ 5463088 w 6449915"/>
              <a:gd name="connsiteY20" fmla="*/ 997669 h 1382995"/>
              <a:gd name="connsiteX21" fmla="*/ 6449915 w 6449915"/>
              <a:gd name="connsiteY21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625534 w 6449915"/>
              <a:gd name="connsiteY13" fmla="*/ 831566 h 1382995"/>
              <a:gd name="connsiteX14" fmla="*/ 4180874 w 6449915"/>
              <a:gd name="connsiteY14" fmla="*/ 827964 h 1382995"/>
              <a:gd name="connsiteX15" fmla="*/ 4576812 w 6449915"/>
              <a:gd name="connsiteY15" fmla="*/ 851906 h 1382995"/>
              <a:gd name="connsiteX16" fmla="*/ 4862692 w 6449915"/>
              <a:gd name="connsiteY16" fmla="*/ 902904 h 1382995"/>
              <a:gd name="connsiteX17" fmla="*/ 4937104 w 6449915"/>
              <a:gd name="connsiteY17" fmla="*/ 921902 h 1382995"/>
              <a:gd name="connsiteX18" fmla="*/ 5263984 w 6449915"/>
              <a:gd name="connsiteY18" fmla="*/ 965930 h 1382995"/>
              <a:gd name="connsiteX19" fmla="*/ 5333741 w 6449915"/>
              <a:gd name="connsiteY19" fmla="*/ 972377 h 1382995"/>
              <a:gd name="connsiteX20" fmla="*/ 5463088 w 6449915"/>
              <a:gd name="connsiteY20" fmla="*/ 997669 h 1382995"/>
              <a:gd name="connsiteX21" fmla="*/ 6449915 w 6449915"/>
              <a:gd name="connsiteY21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180874 w 6449915"/>
              <a:gd name="connsiteY14" fmla="*/ 827964 h 1382995"/>
              <a:gd name="connsiteX15" fmla="*/ 4576812 w 6449915"/>
              <a:gd name="connsiteY15" fmla="*/ 851906 h 1382995"/>
              <a:gd name="connsiteX16" fmla="*/ 4862692 w 6449915"/>
              <a:gd name="connsiteY16" fmla="*/ 902904 h 1382995"/>
              <a:gd name="connsiteX17" fmla="*/ 4937104 w 6449915"/>
              <a:gd name="connsiteY17" fmla="*/ 921902 h 1382995"/>
              <a:gd name="connsiteX18" fmla="*/ 5263984 w 6449915"/>
              <a:gd name="connsiteY18" fmla="*/ 965930 h 1382995"/>
              <a:gd name="connsiteX19" fmla="*/ 5333741 w 6449915"/>
              <a:gd name="connsiteY19" fmla="*/ 972377 h 1382995"/>
              <a:gd name="connsiteX20" fmla="*/ 5463088 w 6449915"/>
              <a:gd name="connsiteY20" fmla="*/ 997669 h 1382995"/>
              <a:gd name="connsiteX21" fmla="*/ 6449915 w 6449915"/>
              <a:gd name="connsiteY21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180874 w 6449915"/>
              <a:gd name="connsiteY14" fmla="*/ 827964 h 1382995"/>
              <a:gd name="connsiteX15" fmla="*/ 4576812 w 6449915"/>
              <a:gd name="connsiteY15" fmla="*/ 851906 h 1382995"/>
              <a:gd name="connsiteX16" fmla="*/ 4862692 w 6449915"/>
              <a:gd name="connsiteY16" fmla="*/ 902904 h 1382995"/>
              <a:gd name="connsiteX17" fmla="*/ 4937104 w 6449915"/>
              <a:gd name="connsiteY17" fmla="*/ 921902 h 1382995"/>
              <a:gd name="connsiteX18" fmla="*/ 5263984 w 6449915"/>
              <a:gd name="connsiteY18" fmla="*/ 965930 h 1382995"/>
              <a:gd name="connsiteX19" fmla="*/ 5333741 w 6449915"/>
              <a:gd name="connsiteY19" fmla="*/ 972377 h 1382995"/>
              <a:gd name="connsiteX20" fmla="*/ 5463088 w 6449915"/>
              <a:gd name="connsiteY20" fmla="*/ 997669 h 1382995"/>
              <a:gd name="connsiteX21" fmla="*/ 6449915 w 6449915"/>
              <a:gd name="connsiteY21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180874 w 6449915"/>
              <a:gd name="connsiteY14" fmla="*/ 827964 h 1382995"/>
              <a:gd name="connsiteX15" fmla="*/ 4576812 w 6449915"/>
              <a:gd name="connsiteY15" fmla="*/ 851906 h 1382995"/>
              <a:gd name="connsiteX16" fmla="*/ 4862692 w 6449915"/>
              <a:gd name="connsiteY16" fmla="*/ 902904 h 1382995"/>
              <a:gd name="connsiteX17" fmla="*/ 4937104 w 6449915"/>
              <a:gd name="connsiteY17" fmla="*/ 921902 h 1382995"/>
              <a:gd name="connsiteX18" fmla="*/ 5263984 w 6449915"/>
              <a:gd name="connsiteY18" fmla="*/ 965930 h 1382995"/>
              <a:gd name="connsiteX19" fmla="*/ 5333741 w 6449915"/>
              <a:gd name="connsiteY19" fmla="*/ 972377 h 1382995"/>
              <a:gd name="connsiteX20" fmla="*/ 5463088 w 6449915"/>
              <a:gd name="connsiteY20" fmla="*/ 997669 h 1382995"/>
              <a:gd name="connsiteX21" fmla="*/ 6449915 w 6449915"/>
              <a:gd name="connsiteY21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350385 w 6449915"/>
              <a:gd name="connsiteY14" fmla="*/ 902314 h 1382995"/>
              <a:gd name="connsiteX15" fmla="*/ 4576812 w 6449915"/>
              <a:gd name="connsiteY15" fmla="*/ 851906 h 1382995"/>
              <a:gd name="connsiteX16" fmla="*/ 4862692 w 6449915"/>
              <a:gd name="connsiteY16" fmla="*/ 902904 h 1382995"/>
              <a:gd name="connsiteX17" fmla="*/ 4937104 w 6449915"/>
              <a:gd name="connsiteY17" fmla="*/ 921902 h 1382995"/>
              <a:gd name="connsiteX18" fmla="*/ 5263984 w 6449915"/>
              <a:gd name="connsiteY18" fmla="*/ 965930 h 1382995"/>
              <a:gd name="connsiteX19" fmla="*/ 5333741 w 6449915"/>
              <a:gd name="connsiteY19" fmla="*/ 972377 h 1382995"/>
              <a:gd name="connsiteX20" fmla="*/ 5463088 w 6449915"/>
              <a:gd name="connsiteY20" fmla="*/ 997669 h 1382995"/>
              <a:gd name="connsiteX21" fmla="*/ 6449915 w 6449915"/>
              <a:gd name="connsiteY21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350385 w 6449915"/>
              <a:gd name="connsiteY14" fmla="*/ 902314 h 1382995"/>
              <a:gd name="connsiteX15" fmla="*/ 4576812 w 6449915"/>
              <a:gd name="connsiteY15" fmla="*/ 851906 h 1382995"/>
              <a:gd name="connsiteX16" fmla="*/ 4862692 w 6449915"/>
              <a:gd name="connsiteY16" fmla="*/ 902904 h 1382995"/>
              <a:gd name="connsiteX17" fmla="*/ 4937104 w 6449915"/>
              <a:gd name="connsiteY17" fmla="*/ 921902 h 1382995"/>
              <a:gd name="connsiteX18" fmla="*/ 5263984 w 6449915"/>
              <a:gd name="connsiteY18" fmla="*/ 965930 h 1382995"/>
              <a:gd name="connsiteX19" fmla="*/ 5333741 w 6449915"/>
              <a:gd name="connsiteY19" fmla="*/ 972377 h 1382995"/>
              <a:gd name="connsiteX20" fmla="*/ 5463088 w 6449915"/>
              <a:gd name="connsiteY20" fmla="*/ 997669 h 1382995"/>
              <a:gd name="connsiteX21" fmla="*/ 6449915 w 6449915"/>
              <a:gd name="connsiteY21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350385 w 6449915"/>
              <a:gd name="connsiteY14" fmla="*/ 902314 h 1382995"/>
              <a:gd name="connsiteX15" fmla="*/ 4633073 w 6449915"/>
              <a:gd name="connsiteY15" fmla="*/ 827589 h 1382995"/>
              <a:gd name="connsiteX16" fmla="*/ 4862692 w 6449915"/>
              <a:gd name="connsiteY16" fmla="*/ 902904 h 1382995"/>
              <a:gd name="connsiteX17" fmla="*/ 4937104 w 6449915"/>
              <a:gd name="connsiteY17" fmla="*/ 921902 h 1382995"/>
              <a:gd name="connsiteX18" fmla="*/ 5263984 w 6449915"/>
              <a:gd name="connsiteY18" fmla="*/ 965930 h 1382995"/>
              <a:gd name="connsiteX19" fmla="*/ 5333741 w 6449915"/>
              <a:gd name="connsiteY19" fmla="*/ 972377 h 1382995"/>
              <a:gd name="connsiteX20" fmla="*/ 5463088 w 6449915"/>
              <a:gd name="connsiteY20" fmla="*/ 997669 h 1382995"/>
              <a:gd name="connsiteX21" fmla="*/ 6449915 w 6449915"/>
              <a:gd name="connsiteY21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350385 w 6449915"/>
              <a:gd name="connsiteY14" fmla="*/ 902314 h 1382995"/>
              <a:gd name="connsiteX15" fmla="*/ 4633073 w 6449915"/>
              <a:gd name="connsiteY15" fmla="*/ 827589 h 1382995"/>
              <a:gd name="connsiteX16" fmla="*/ 4862692 w 6449915"/>
              <a:gd name="connsiteY16" fmla="*/ 902904 h 1382995"/>
              <a:gd name="connsiteX17" fmla="*/ 4937104 w 6449915"/>
              <a:gd name="connsiteY17" fmla="*/ 921902 h 1382995"/>
              <a:gd name="connsiteX18" fmla="*/ 5263984 w 6449915"/>
              <a:gd name="connsiteY18" fmla="*/ 965930 h 1382995"/>
              <a:gd name="connsiteX19" fmla="*/ 5333741 w 6449915"/>
              <a:gd name="connsiteY19" fmla="*/ 972377 h 1382995"/>
              <a:gd name="connsiteX20" fmla="*/ 5463088 w 6449915"/>
              <a:gd name="connsiteY20" fmla="*/ 997669 h 1382995"/>
              <a:gd name="connsiteX21" fmla="*/ 6449915 w 6449915"/>
              <a:gd name="connsiteY21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350385 w 6449915"/>
              <a:gd name="connsiteY14" fmla="*/ 902314 h 1382995"/>
              <a:gd name="connsiteX15" fmla="*/ 4633073 w 6449915"/>
              <a:gd name="connsiteY15" fmla="*/ 827589 h 1382995"/>
              <a:gd name="connsiteX16" fmla="*/ 4862692 w 6449915"/>
              <a:gd name="connsiteY16" fmla="*/ 902904 h 1382995"/>
              <a:gd name="connsiteX17" fmla="*/ 4937104 w 6449915"/>
              <a:gd name="connsiteY17" fmla="*/ 921902 h 1382995"/>
              <a:gd name="connsiteX18" fmla="*/ 5263984 w 6449915"/>
              <a:gd name="connsiteY18" fmla="*/ 965930 h 1382995"/>
              <a:gd name="connsiteX19" fmla="*/ 5333741 w 6449915"/>
              <a:gd name="connsiteY19" fmla="*/ 972377 h 1382995"/>
              <a:gd name="connsiteX20" fmla="*/ 5463088 w 6449915"/>
              <a:gd name="connsiteY20" fmla="*/ 997669 h 1382995"/>
              <a:gd name="connsiteX21" fmla="*/ 6449915 w 6449915"/>
              <a:gd name="connsiteY21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350385 w 6449915"/>
              <a:gd name="connsiteY14" fmla="*/ 902314 h 1382995"/>
              <a:gd name="connsiteX15" fmla="*/ 4612548 w 6449915"/>
              <a:gd name="connsiteY15" fmla="*/ 823040 h 1382995"/>
              <a:gd name="connsiteX16" fmla="*/ 4862692 w 6449915"/>
              <a:gd name="connsiteY16" fmla="*/ 902904 h 1382995"/>
              <a:gd name="connsiteX17" fmla="*/ 4937104 w 6449915"/>
              <a:gd name="connsiteY17" fmla="*/ 921902 h 1382995"/>
              <a:gd name="connsiteX18" fmla="*/ 5263984 w 6449915"/>
              <a:gd name="connsiteY18" fmla="*/ 965930 h 1382995"/>
              <a:gd name="connsiteX19" fmla="*/ 5333741 w 6449915"/>
              <a:gd name="connsiteY19" fmla="*/ 972377 h 1382995"/>
              <a:gd name="connsiteX20" fmla="*/ 5463088 w 6449915"/>
              <a:gd name="connsiteY20" fmla="*/ 997669 h 1382995"/>
              <a:gd name="connsiteX21" fmla="*/ 6449915 w 6449915"/>
              <a:gd name="connsiteY21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350385 w 6449915"/>
              <a:gd name="connsiteY14" fmla="*/ 902314 h 1382995"/>
              <a:gd name="connsiteX15" fmla="*/ 4612548 w 6449915"/>
              <a:gd name="connsiteY15" fmla="*/ 823040 h 1382995"/>
              <a:gd name="connsiteX16" fmla="*/ 4862692 w 6449915"/>
              <a:gd name="connsiteY16" fmla="*/ 902904 h 1382995"/>
              <a:gd name="connsiteX17" fmla="*/ 4937104 w 6449915"/>
              <a:gd name="connsiteY17" fmla="*/ 921902 h 1382995"/>
              <a:gd name="connsiteX18" fmla="*/ 5263984 w 6449915"/>
              <a:gd name="connsiteY18" fmla="*/ 965930 h 1382995"/>
              <a:gd name="connsiteX19" fmla="*/ 5333741 w 6449915"/>
              <a:gd name="connsiteY19" fmla="*/ 972377 h 1382995"/>
              <a:gd name="connsiteX20" fmla="*/ 5463088 w 6449915"/>
              <a:gd name="connsiteY20" fmla="*/ 997669 h 1382995"/>
              <a:gd name="connsiteX21" fmla="*/ 6449915 w 6449915"/>
              <a:gd name="connsiteY21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350385 w 6449915"/>
              <a:gd name="connsiteY14" fmla="*/ 902314 h 1382995"/>
              <a:gd name="connsiteX15" fmla="*/ 4453620 w 6449915"/>
              <a:gd name="connsiteY15" fmla="*/ 876331 h 1382995"/>
              <a:gd name="connsiteX16" fmla="*/ 4612548 w 6449915"/>
              <a:gd name="connsiteY16" fmla="*/ 823040 h 1382995"/>
              <a:gd name="connsiteX17" fmla="*/ 4862692 w 6449915"/>
              <a:gd name="connsiteY17" fmla="*/ 902904 h 1382995"/>
              <a:gd name="connsiteX18" fmla="*/ 4937104 w 6449915"/>
              <a:gd name="connsiteY18" fmla="*/ 921902 h 1382995"/>
              <a:gd name="connsiteX19" fmla="*/ 5263984 w 6449915"/>
              <a:gd name="connsiteY19" fmla="*/ 965930 h 1382995"/>
              <a:gd name="connsiteX20" fmla="*/ 5333741 w 6449915"/>
              <a:gd name="connsiteY20" fmla="*/ 972377 h 1382995"/>
              <a:gd name="connsiteX21" fmla="*/ 5463088 w 6449915"/>
              <a:gd name="connsiteY21" fmla="*/ 997669 h 1382995"/>
              <a:gd name="connsiteX22" fmla="*/ 6449915 w 6449915"/>
              <a:gd name="connsiteY22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350385 w 6449915"/>
              <a:gd name="connsiteY14" fmla="*/ 902314 h 1382995"/>
              <a:gd name="connsiteX15" fmla="*/ 4453620 w 6449915"/>
              <a:gd name="connsiteY15" fmla="*/ 876331 h 1382995"/>
              <a:gd name="connsiteX16" fmla="*/ 4657061 w 6449915"/>
              <a:gd name="connsiteY16" fmla="*/ 890710 h 1382995"/>
              <a:gd name="connsiteX17" fmla="*/ 4862692 w 6449915"/>
              <a:gd name="connsiteY17" fmla="*/ 902904 h 1382995"/>
              <a:gd name="connsiteX18" fmla="*/ 4937104 w 6449915"/>
              <a:gd name="connsiteY18" fmla="*/ 921902 h 1382995"/>
              <a:gd name="connsiteX19" fmla="*/ 5263984 w 6449915"/>
              <a:gd name="connsiteY19" fmla="*/ 965930 h 1382995"/>
              <a:gd name="connsiteX20" fmla="*/ 5333741 w 6449915"/>
              <a:gd name="connsiteY20" fmla="*/ 972377 h 1382995"/>
              <a:gd name="connsiteX21" fmla="*/ 5463088 w 6449915"/>
              <a:gd name="connsiteY21" fmla="*/ 997669 h 1382995"/>
              <a:gd name="connsiteX22" fmla="*/ 6449915 w 6449915"/>
              <a:gd name="connsiteY22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350385 w 6449915"/>
              <a:gd name="connsiteY14" fmla="*/ 902314 h 1382995"/>
              <a:gd name="connsiteX15" fmla="*/ 4484126 w 6449915"/>
              <a:gd name="connsiteY15" fmla="*/ 925132 h 1382995"/>
              <a:gd name="connsiteX16" fmla="*/ 4657061 w 6449915"/>
              <a:gd name="connsiteY16" fmla="*/ 890710 h 1382995"/>
              <a:gd name="connsiteX17" fmla="*/ 4862692 w 6449915"/>
              <a:gd name="connsiteY17" fmla="*/ 902904 h 1382995"/>
              <a:gd name="connsiteX18" fmla="*/ 4937104 w 6449915"/>
              <a:gd name="connsiteY18" fmla="*/ 921902 h 1382995"/>
              <a:gd name="connsiteX19" fmla="*/ 5263984 w 6449915"/>
              <a:gd name="connsiteY19" fmla="*/ 965930 h 1382995"/>
              <a:gd name="connsiteX20" fmla="*/ 5333741 w 6449915"/>
              <a:gd name="connsiteY20" fmla="*/ 972377 h 1382995"/>
              <a:gd name="connsiteX21" fmla="*/ 5463088 w 6449915"/>
              <a:gd name="connsiteY21" fmla="*/ 997669 h 1382995"/>
              <a:gd name="connsiteX22" fmla="*/ 6449915 w 6449915"/>
              <a:gd name="connsiteY22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350385 w 6449915"/>
              <a:gd name="connsiteY14" fmla="*/ 902314 h 1382995"/>
              <a:gd name="connsiteX15" fmla="*/ 4484126 w 6449915"/>
              <a:gd name="connsiteY15" fmla="*/ 925132 h 1382995"/>
              <a:gd name="connsiteX16" fmla="*/ 4671711 w 6449915"/>
              <a:gd name="connsiteY16" fmla="*/ 941252 h 1382995"/>
              <a:gd name="connsiteX17" fmla="*/ 4862692 w 6449915"/>
              <a:gd name="connsiteY17" fmla="*/ 902904 h 1382995"/>
              <a:gd name="connsiteX18" fmla="*/ 4937104 w 6449915"/>
              <a:gd name="connsiteY18" fmla="*/ 921902 h 1382995"/>
              <a:gd name="connsiteX19" fmla="*/ 5263984 w 6449915"/>
              <a:gd name="connsiteY19" fmla="*/ 965930 h 1382995"/>
              <a:gd name="connsiteX20" fmla="*/ 5333741 w 6449915"/>
              <a:gd name="connsiteY20" fmla="*/ 972377 h 1382995"/>
              <a:gd name="connsiteX21" fmla="*/ 5463088 w 6449915"/>
              <a:gd name="connsiteY21" fmla="*/ 997669 h 1382995"/>
              <a:gd name="connsiteX22" fmla="*/ 6449915 w 6449915"/>
              <a:gd name="connsiteY22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350385 w 6449915"/>
              <a:gd name="connsiteY14" fmla="*/ 902314 h 1382995"/>
              <a:gd name="connsiteX15" fmla="*/ 4484126 w 6449915"/>
              <a:gd name="connsiteY15" fmla="*/ 925132 h 1382995"/>
              <a:gd name="connsiteX16" fmla="*/ 4671711 w 6449915"/>
              <a:gd name="connsiteY16" fmla="*/ 941252 h 1382995"/>
              <a:gd name="connsiteX17" fmla="*/ 4902535 w 6449915"/>
              <a:gd name="connsiteY17" fmla="*/ 964284 h 1382995"/>
              <a:gd name="connsiteX18" fmla="*/ 4937104 w 6449915"/>
              <a:gd name="connsiteY18" fmla="*/ 921902 h 1382995"/>
              <a:gd name="connsiteX19" fmla="*/ 5263984 w 6449915"/>
              <a:gd name="connsiteY19" fmla="*/ 965930 h 1382995"/>
              <a:gd name="connsiteX20" fmla="*/ 5333741 w 6449915"/>
              <a:gd name="connsiteY20" fmla="*/ 972377 h 1382995"/>
              <a:gd name="connsiteX21" fmla="*/ 5463088 w 6449915"/>
              <a:gd name="connsiteY21" fmla="*/ 997669 h 1382995"/>
              <a:gd name="connsiteX22" fmla="*/ 6449915 w 6449915"/>
              <a:gd name="connsiteY22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350385 w 6449915"/>
              <a:gd name="connsiteY14" fmla="*/ 902314 h 1382995"/>
              <a:gd name="connsiteX15" fmla="*/ 4484126 w 6449915"/>
              <a:gd name="connsiteY15" fmla="*/ 925132 h 1382995"/>
              <a:gd name="connsiteX16" fmla="*/ 4671711 w 6449915"/>
              <a:gd name="connsiteY16" fmla="*/ 941252 h 1382995"/>
              <a:gd name="connsiteX17" fmla="*/ 4902535 w 6449915"/>
              <a:gd name="connsiteY17" fmla="*/ 964284 h 1382995"/>
              <a:gd name="connsiteX18" fmla="*/ 4974775 w 6449915"/>
              <a:gd name="connsiteY18" fmla="*/ 988055 h 1382995"/>
              <a:gd name="connsiteX19" fmla="*/ 5263984 w 6449915"/>
              <a:gd name="connsiteY19" fmla="*/ 965930 h 1382995"/>
              <a:gd name="connsiteX20" fmla="*/ 5333741 w 6449915"/>
              <a:gd name="connsiteY20" fmla="*/ 972377 h 1382995"/>
              <a:gd name="connsiteX21" fmla="*/ 5463088 w 6449915"/>
              <a:gd name="connsiteY21" fmla="*/ 997669 h 1382995"/>
              <a:gd name="connsiteX22" fmla="*/ 6449915 w 6449915"/>
              <a:gd name="connsiteY22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350385 w 6449915"/>
              <a:gd name="connsiteY14" fmla="*/ 902314 h 1382995"/>
              <a:gd name="connsiteX15" fmla="*/ 4484126 w 6449915"/>
              <a:gd name="connsiteY15" fmla="*/ 925132 h 1382995"/>
              <a:gd name="connsiteX16" fmla="*/ 4671711 w 6449915"/>
              <a:gd name="connsiteY16" fmla="*/ 941252 h 1382995"/>
              <a:gd name="connsiteX17" fmla="*/ 4797871 w 6449915"/>
              <a:gd name="connsiteY17" fmla="*/ 947364 h 1382995"/>
              <a:gd name="connsiteX18" fmla="*/ 4902535 w 6449915"/>
              <a:gd name="connsiteY18" fmla="*/ 964284 h 1382995"/>
              <a:gd name="connsiteX19" fmla="*/ 4974775 w 6449915"/>
              <a:gd name="connsiteY19" fmla="*/ 988055 h 1382995"/>
              <a:gd name="connsiteX20" fmla="*/ 5263984 w 6449915"/>
              <a:gd name="connsiteY20" fmla="*/ 965930 h 1382995"/>
              <a:gd name="connsiteX21" fmla="*/ 5333741 w 6449915"/>
              <a:gd name="connsiteY21" fmla="*/ 972377 h 1382995"/>
              <a:gd name="connsiteX22" fmla="*/ 5463088 w 6449915"/>
              <a:gd name="connsiteY22" fmla="*/ 997669 h 1382995"/>
              <a:gd name="connsiteX23" fmla="*/ 6449915 w 6449915"/>
              <a:gd name="connsiteY23" fmla="*/ 1382995 h 1382995"/>
              <a:gd name="connsiteX0" fmla="*/ 0 w 6449915"/>
              <a:gd name="connsiteY0" fmla="*/ 0 h 1382995"/>
              <a:gd name="connsiteX1" fmla="*/ 285977 w 6449915"/>
              <a:gd name="connsiteY1" fmla="*/ 304574 h 1382995"/>
              <a:gd name="connsiteX2" fmla="*/ 469127 w 6449915"/>
              <a:gd name="connsiteY2" fmla="*/ 222636 h 1382995"/>
              <a:gd name="connsiteX3" fmla="*/ 849641 w 6449915"/>
              <a:gd name="connsiteY3" fmla="*/ 176072 h 1382995"/>
              <a:gd name="connsiteX4" fmla="*/ 1038863 w 6449915"/>
              <a:gd name="connsiteY4" fmla="*/ 191714 h 1382995"/>
              <a:gd name="connsiteX5" fmla="*/ 1224152 w 6449915"/>
              <a:gd name="connsiteY5" fmla="*/ 150092 h 1382995"/>
              <a:gd name="connsiteX6" fmla="*/ 1628517 w 6449915"/>
              <a:gd name="connsiteY6" fmla="*/ 248421 h 1382995"/>
              <a:gd name="connsiteX7" fmla="*/ 1818499 w 6449915"/>
              <a:gd name="connsiteY7" fmla="*/ 387627 h 1382995"/>
              <a:gd name="connsiteX8" fmla="*/ 2285377 w 6449915"/>
              <a:gd name="connsiteY8" fmla="*/ 397505 h 1382995"/>
              <a:gd name="connsiteX9" fmla="*/ 2496765 w 6449915"/>
              <a:gd name="connsiteY9" fmla="*/ 421876 h 1382995"/>
              <a:gd name="connsiteX10" fmla="*/ 2797978 w 6449915"/>
              <a:gd name="connsiteY10" fmla="*/ 424170 h 1382995"/>
              <a:gd name="connsiteX11" fmla="*/ 2994163 w 6449915"/>
              <a:gd name="connsiteY11" fmla="*/ 587140 h 1382995"/>
              <a:gd name="connsiteX12" fmla="*/ 3236169 w 6449915"/>
              <a:gd name="connsiteY12" fmla="*/ 667328 h 1382995"/>
              <a:gd name="connsiteX13" fmla="*/ 3806147 w 6449915"/>
              <a:gd name="connsiteY13" fmla="*/ 782257 h 1382995"/>
              <a:gd name="connsiteX14" fmla="*/ 4350385 w 6449915"/>
              <a:gd name="connsiteY14" fmla="*/ 902314 h 1382995"/>
              <a:gd name="connsiteX15" fmla="*/ 4484126 w 6449915"/>
              <a:gd name="connsiteY15" fmla="*/ 925132 h 1382995"/>
              <a:gd name="connsiteX16" fmla="*/ 4671711 w 6449915"/>
              <a:gd name="connsiteY16" fmla="*/ 941252 h 1382995"/>
              <a:gd name="connsiteX17" fmla="*/ 4797871 w 6449915"/>
              <a:gd name="connsiteY17" fmla="*/ 947364 h 1382995"/>
              <a:gd name="connsiteX18" fmla="*/ 4902535 w 6449915"/>
              <a:gd name="connsiteY18" fmla="*/ 964284 h 1382995"/>
              <a:gd name="connsiteX19" fmla="*/ 5006165 w 6449915"/>
              <a:gd name="connsiteY19" fmla="*/ 968736 h 1382995"/>
              <a:gd name="connsiteX20" fmla="*/ 5263984 w 6449915"/>
              <a:gd name="connsiteY20" fmla="*/ 965930 h 1382995"/>
              <a:gd name="connsiteX21" fmla="*/ 5333741 w 6449915"/>
              <a:gd name="connsiteY21" fmla="*/ 972377 h 1382995"/>
              <a:gd name="connsiteX22" fmla="*/ 5463088 w 6449915"/>
              <a:gd name="connsiteY22" fmla="*/ 997669 h 1382995"/>
              <a:gd name="connsiteX23" fmla="*/ 6449915 w 6449915"/>
              <a:gd name="connsiteY23" fmla="*/ 1382995 h 138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49915" h="1382995">
                <a:moveTo>
                  <a:pt x="0" y="0"/>
                </a:moveTo>
                <a:lnTo>
                  <a:pt x="285977" y="304574"/>
                </a:lnTo>
                <a:lnTo>
                  <a:pt x="469127" y="222636"/>
                </a:lnTo>
                <a:lnTo>
                  <a:pt x="849641" y="176072"/>
                </a:lnTo>
                <a:lnTo>
                  <a:pt x="1038863" y="191714"/>
                </a:lnTo>
                <a:lnTo>
                  <a:pt x="1224152" y="150092"/>
                </a:lnTo>
                <a:lnTo>
                  <a:pt x="1628517" y="248421"/>
                </a:lnTo>
                <a:lnTo>
                  <a:pt x="1818499" y="387627"/>
                </a:lnTo>
                <a:cubicBezTo>
                  <a:pt x="1976512" y="396703"/>
                  <a:pt x="2150706" y="419876"/>
                  <a:pt x="2285377" y="397505"/>
                </a:cubicBezTo>
                <a:lnTo>
                  <a:pt x="2496765" y="421876"/>
                </a:lnTo>
                <a:lnTo>
                  <a:pt x="2797978" y="424170"/>
                </a:lnTo>
                <a:lnTo>
                  <a:pt x="2994163" y="587140"/>
                </a:lnTo>
                <a:lnTo>
                  <a:pt x="3236169" y="667328"/>
                </a:lnTo>
                <a:lnTo>
                  <a:pt x="3806147" y="782257"/>
                </a:lnTo>
                <a:cubicBezTo>
                  <a:pt x="4068289" y="798406"/>
                  <a:pt x="3908905" y="814944"/>
                  <a:pt x="4350385" y="902314"/>
                </a:cubicBezTo>
                <a:cubicBezTo>
                  <a:pt x="4467473" y="922654"/>
                  <a:pt x="4430572" y="918642"/>
                  <a:pt x="4484126" y="925132"/>
                </a:cubicBezTo>
                <a:cubicBezTo>
                  <a:pt x="4537680" y="931622"/>
                  <a:pt x="4619420" y="937547"/>
                  <a:pt x="4671711" y="941252"/>
                </a:cubicBezTo>
                <a:cubicBezTo>
                  <a:pt x="4724002" y="944957"/>
                  <a:pt x="4759400" y="943525"/>
                  <a:pt x="4797871" y="947364"/>
                </a:cubicBezTo>
                <a:cubicBezTo>
                  <a:pt x="4836342" y="951203"/>
                  <a:pt x="4879115" y="957970"/>
                  <a:pt x="4902535" y="964284"/>
                </a:cubicBezTo>
                <a:lnTo>
                  <a:pt x="5006165" y="968736"/>
                </a:lnTo>
                <a:lnTo>
                  <a:pt x="5263984" y="965930"/>
                </a:lnTo>
                <a:lnTo>
                  <a:pt x="5333741" y="972377"/>
                </a:lnTo>
                <a:lnTo>
                  <a:pt x="5463088" y="997669"/>
                </a:lnTo>
                <a:cubicBezTo>
                  <a:pt x="5768551" y="1042064"/>
                  <a:pt x="6087533" y="1098745"/>
                  <a:pt x="6449915" y="1382995"/>
                </a:cubicBezTo>
              </a:path>
            </a:pathLst>
          </a:cu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4641" t="32439" r="49927" b="23566"/>
          <a:stretch>
            <a:fillRect/>
          </a:stretch>
        </p:blipFill>
        <p:spPr bwMode="auto">
          <a:xfrm>
            <a:off x="7296727" y="1143000"/>
            <a:ext cx="4895273" cy="248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693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65B33006-A283-C033-D954-C5A03D44D3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372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672354"/>
            <a:ext cx="10714182" cy="605118"/>
          </a:xfrm>
          <a:custGeom>
            <a:avLst/>
            <a:gdLst/>
            <a:ahLst/>
            <a:cxnLst/>
            <a:rect l="l" t="t" r="r" b="b"/>
            <a:pathLst>
              <a:path w="5107305" h="574675">
                <a:moveTo>
                  <a:pt x="5106923" y="0"/>
                </a:moveTo>
                <a:lnTo>
                  <a:pt x="0" y="0"/>
                </a:lnTo>
                <a:lnTo>
                  <a:pt x="0" y="574547"/>
                </a:lnTo>
                <a:lnTo>
                  <a:pt x="5106923" y="574547"/>
                </a:lnTo>
                <a:lnTo>
                  <a:pt x="5106923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r>
              <a:rPr lang="es-MX" sz="3200" b="1" spc="10" dirty="0" err="1">
                <a:solidFill>
                  <a:srgbClr val="FFFFFF"/>
                </a:solidFill>
                <a:cs typeface="Calibri"/>
              </a:rPr>
              <a:t>Linea</a:t>
            </a:r>
            <a:r>
              <a:rPr lang="es-MX" sz="3200" b="1" spc="10" dirty="0">
                <a:solidFill>
                  <a:srgbClr val="FFFFFF"/>
                </a:solidFill>
                <a:cs typeface="Calibri"/>
              </a:rPr>
              <a:t> eléctrica 34.5 KV</a:t>
            </a:r>
            <a:endParaRPr sz="3200" dirty="0"/>
          </a:p>
        </p:txBody>
      </p:sp>
      <p:grpSp>
        <p:nvGrpSpPr>
          <p:cNvPr id="2" name="object 8"/>
          <p:cNvGrpSpPr/>
          <p:nvPr/>
        </p:nvGrpSpPr>
        <p:grpSpPr>
          <a:xfrm>
            <a:off x="0" y="578224"/>
            <a:ext cx="12192000" cy="94129"/>
            <a:chOff x="0" y="729995"/>
            <a:chExt cx="10058400" cy="106680"/>
          </a:xfrm>
        </p:grpSpPr>
        <p:sp>
          <p:nvSpPr>
            <p:cNvPr id="33" name="object 9"/>
            <p:cNvSpPr/>
            <p:nvPr/>
          </p:nvSpPr>
          <p:spPr>
            <a:xfrm>
              <a:off x="0" y="743711"/>
              <a:ext cx="10057130" cy="78105"/>
            </a:xfrm>
            <a:custGeom>
              <a:avLst/>
              <a:gdLst/>
              <a:ahLst/>
              <a:cxnLst/>
              <a:rect l="l" t="t" r="r" b="b"/>
              <a:pathLst>
                <a:path w="10057130" h="78105">
                  <a:moveTo>
                    <a:pt x="10056875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10056875" y="77724"/>
                  </a:lnTo>
                  <a:lnTo>
                    <a:pt x="1005687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4" name="object 10"/>
            <p:cNvSpPr/>
            <p:nvPr/>
          </p:nvSpPr>
          <p:spPr>
            <a:xfrm>
              <a:off x="0" y="729995"/>
              <a:ext cx="10058400" cy="106680"/>
            </a:xfrm>
            <a:custGeom>
              <a:avLst/>
              <a:gdLst/>
              <a:ahLst/>
              <a:cxnLst/>
              <a:rect l="l" t="t" r="r" b="b"/>
              <a:pathLst>
                <a:path w="10058400" h="106680">
                  <a:moveTo>
                    <a:pt x="0" y="77724"/>
                  </a:moveTo>
                  <a:lnTo>
                    <a:pt x="0" y="106679"/>
                  </a:lnTo>
                  <a:lnTo>
                    <a:pt x="10058400" y="106679"/>
                  </a:lnTo>
                  <a:lnTo>
                    <a:pt x="10058400" y="92963"/>
                  </a:lnTo>
                  <a:lnTo>
                    <a:pt x="15240" y="92963"/>
                  </a:lnTo>
                  <a:lnTo>
                    <a:pt x="0" y="77724"/>
                  </a:lnTo>
                  <a:close/>
                </a:path>
                <a:path w="10058400" h="106680">
                  <a:moveTo>
                    <a:pt x="15240" y="13715"/>
                  </a:moveTo>
                  <a:lnTo>
                    <a:pt x="0" y="27431"/>
                  </a:lnTo>
                  <a:lnTo>
                    <a:pt x="0" y="77724"/>
                  </a:lnTo>
                  <a:lnTo>
                    <a:pt x="15240" y="92963"/>
                  </a:lnTo>
                  <a:lnTo>
                    <a:pt x="15240" y="13715"/>
                  </a:lnTo>
                  <a:close/>
                </a:path>
                <a:path w="10058400" h="106680">
                  <a:moveTo>
                    <a:pt x="10044683" y="77724"/>
                  </a:moveTo>
                  <a:lnTo>
                    <a:pt x="15240" y="77724"/>
                  </a:lnTo>
                  <a:lnTo>
                    <a:pt x="15240" y="92963"/>
                  </a:lnTo>
                  <a:lnTo>
                    <a:pt x="10044683" y="92963"/>
                  </a:lnTo>
                  <a:lnTo>
                    <a:pt x="10044683" y="77724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0044683" y="92963"/>
                  </a:lnTo>
                  <a:lnTo>
                    <a:pt x="10058399" y="77724"/>
                  </a:lnTo>
                  <a:lnTo>
                    <a:pt x="10058399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77724"/>
                  </a:moveTo>
                  <a:lnTo>
                    <a:pt x="10044683" y="92963"/>
                  </a:lnTo>
                  <a:lnTo>
                    <a:pt x="10058400" y="92963"/>
                  </a:lnTo>
                  <a:lnTo>
                    <a:pt x="10058400" y="77724"/>
                  </a:lnTo>
                  <a:close/>
                </a:path>
                <a:path w="10058400" h="106680">
                  <a:moveTo>
                    <a:pt x="10058400" y="0"/>
                  </a:moveTo>
                  <a:lnTo>
                    <a:pt x="0" y="0"/>
                  </a:lnTo>
                  <a:lnTo>
                    <a:pt x="0" y="27431"/>
                  </a:lnTo>
                  <a:lnTo>
                    <a:pt x="15240" y="13715"/>
                  </a:lnTo>
                  <a:lnTo>
                    <a:pt x="10058400" y="13715"/>
                  </a:lnTo>
                  <a:lnTo>
                    <a:pt x="10058400" y="0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5240" y="13715"/>
                  </a:lnTo>
                  <a:lnTo>
                    <a:pt x="15240" y="27431"/>
                  </a:lnTo>
                  <a:lnTo>
                    <a:pt x="10044683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13715"/>
                  </a:moveTo>
                  <a:lnTo>
                    <a:pt x="10044683" y="13715"/>
                  </a:lnTo>
                  <a:lnTo>
                    <a:pt x="10058399" y="27431"/>
                  </a:lnTo>
                  <a:lnTo>
                    <a:pt x="10058400" y="1371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xmlns="" id="{95385121-186E-4778-B382-9592C41FFD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41829484"/>
              </p:ext>
            </p:extLst>
          </p:nvPr>
        </p:nvGraphicFramePr>
        <p:xfrm>
          <a:off x="6323211" y="268941"/>
          <a:ext cx="5834153" cy="6563846"/>
        </p:xfrm>
        <a:graphic>
          <a:graphicData uri="http://schemas.openxmlformats.org/presentationml/2006/ole">
            <p:oleObj spid="_x0000_s1026" name="Acrobat Document" r:id="rId4" imgW="7068600" imgH="10934280" progId="AcroExch.Document.7">
              <p:embed/>
            </p:oleObj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3D5A30A5-F754-4746-B865-D1F205268D0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545" y="2554942"/>
            <a:ext cx="6650182" cy="338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419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EA80DBF-43BB-44C8-9285-985960818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068282" y="1311163"/>
            <a:ext cx="7693623" cy="990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36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36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smtClean="0">
                <a:solidFill>
                  <a:srgbClr val="FBFBFB"/>
                </a:solidFill>
              </a:rPr>
              <a:t>CONCEJO MUNICIPAL FUNDACIONAL</a:t>
            </a:r>
            <a:br>
              <a:rPr lang="es-ES" sz="3200" b="1" dirty="0" smtClean="0">
                <a:solidFill>
                  <a:srgbClr val="FBFBFB"/>
                </a:solidFill>
              </a:rPr>
            </a:br>
            <a:r>
              <a:rPr lang="es-ES" sz="3200" b="1" dirty="0" smtClean="0">
                <a:solidFill>
                  <a:srgbClr val="FBFBFB"/>
                </a:solidFill>
              </a:rPr>
              <a:t>DE SAN FELIPE</a:t>
            </a: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MX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MX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s-MX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xmlns="" id="{D4B9CBB0-489B-DA1E-9414-1899DEA1D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7791" y="1343792"/>
            <a:ext cx="2211571" cy="35498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object 28">
            <a:extLst>
              <a:ext uri="{FF2B5EF4-FFF2-40B4-BE49-F238E27FC236}">
                <a16:creationId xmlns:a16="http://schemas.microsoft.com/office/drawing/2014/main" xmlns="" id="{9605A00F-EAF8-5758-551B-4950B88A36F4}"/>
              </a:ext>
            </a:extLst>
          </p:cNvPr>
          <p:cNvSpPr txBox="1"/>
          <p:nvPr/>
        </p:nvSpPr>
        <p:spPr>
          <a:xfrm>
            <a:off x="5220566" y="5827984"/>
            <a:ext cx="5696358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MX" sz="5400" b="1" dirty="0" smtClean="0">
                <a:solidFill>
                  <a:srgbClr val="FBFBFB"/>
                </a:solidFill>
              </a:rPr>
              <a:t>“VALLE CHICO”</a:t>
            </a:r>
            <a:endParaRPr lang="es-MX" sz="5400" b="1" dirty="0">
              <a:solidFill>
                <a:srgbClr val="FBFBFB"/>
              </a:solidFill>
            </a:endParaRPr>
          </a:p>
        </p:txBody>
      </p:sp>
      <p:sp>
        <p:nvSpPr>
          <p:cNvPr id="7" name="CuadroTexto 11">
            <a:extLst>
              <a:ext uri="{FF2B5EF4-FFF2-40B4-BE49-F238E27FC236}">
                <a16:creationId xmlns:a16="http://schemas.microsoft.com/office/drawing/2014/main" xmlns="" id="{F8E94C77-0150-6F30-D31F-6BECA4D3660A}"/>
              </a:ext>
            </a:extLst>
          </p:cNvPr>
          <p:cNvSpPr txBox="1"/>
          <p:nvPr/>
        </p:nvSpPr>
        <p:spPr>
          <a:xfrm>
            <a:off x="4435522" y="4858497"/>
            <a:ext cx="6970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rgbClr val="FBFBFB"/>
                </a:solidFill>
              </a:rPr>
              <a:t>VÍA DE ACCESO Y</a:t>
            </a:r>
          </a:p>
          <a:p>
            <a:pPr algn="ctr"/>
            <a:r>
              <a:rPr lang="es-MX" sz="3200" b="1" dirty="0">
                <a:solidFill>
                  <a:srgbClr val="FBFBFB"/>
                </a:solidFill>
              </a:rPr>
              <a:t>PROYECTO DE ELECTRIFICACIÓN</a:t>
            </a:r>
          </a:p>
        </p:txBody>
      </p:sp>
    </p:spTree>
    <p:extLst>
      <p:ext uri="{BB962C8B-B14F-4D97-AF65-F5344CB8AC3E}">
        <p14:creationId xmlns:p14="http://schemas.microsoft.com/office/powerpoint/2010/main" xmlns="" val="409335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4">
            <a:extLst>
              <a:ext uri="{FF2B5EF4-FFF2-40B4-BE49-F238E27FC236}">
                <a16:creationId xmlns:a16="http://schemas.microsoft.com/office/drawing/2014/main" xmlns="" id="{A66D961B-AF99-4180-ADBB-E6CA0836D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605118"/>
            <a:ext cx="5357091" cy="641537"/>
          </a:xfrm>
          <a:custGeom>
            <a:avLst/>
            <a:gdLst/>
            <a:ahLst/>
            <a:cxnLst/>
            <a:rect l="l" t="t" r="r" b="b"/>
            <a:pathLst>
              <a:path w="7228840" h="574675">
                <a:moveTo>
                  <a:pt x="7228331" y="0"/>
                </a:moveTo>
                <a:lnTo>
                  <a:pt x="0" y="0"/>
                </a:lnTo>
                <a:lnTo>
                  <a:pt x="0" y="574547"/>
                </a:lnTo>
                <a:lnTo>
                  <a:pt x="7228331" y="574547"/>
                </a:lnTo>
                <a:lnTo>
                  <a:pt x="7228331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646546" y="543937"/>
            <a:ext cx="6650182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es-ES" b="1" spc="5" dirty="0" smtClean="0">
                <a:solidFill>
                  <a:srgbClr val="FFFFFF"/>
                </a:solidFill>
                <a:latin typeface="Calibri"/>
                <a:cs typeface="Calibri"/>
              </a:rPr>
              <a:t>PLAN DE DESARROLLO </a:t>
            </a:r>
            <a:endParaRPr lang="es-ES" b="1" spc="-1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026" name="Picture 2" descr="C:\Users\cmvillaverde\Desktop\SAN FELIPE LMITE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0104" y="0"/>
            <a:ext cx="6631896" cy="6858000"/>
          </a:xfrm>
          <a:prstGeom prst="rect">
            <a:avLst/>
          </a:prstGeom>
          <a:noFill/>
        </p:spPr>
      </p:pic>
      <p:sp>
        <p:nvSpPr>
          <p:cNvPr id="16" name="object 14"/>
          <p:cNvSpPr txBox="1"/>
          <p:nvPr/>
        </p:nvSpPr>
        <p:spPr>
          <a:xfrm>
            <a:off x="92364" y="1479176"/>
            <a:ext cx="6003636" cy="4975978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01600" marR="2578735" defTabSz="0">
              <a:lnSpc>
                <a:spcPct val="69100"/>
              </a:lnSpc>
              <a:spcBef>
                <a:spcPts val="2185"/>
              </a:spcBef>
              <a:buClr>
                <a:srgbClr val="000000"/>
              </a:buClr>
              <a:buFont typeface="Wingdings" pitchFamily="2" charset="2"/>
              <a:buChar char="§"/>
              <a:tabLst>
                <a:tab pos="2125980" algn="l"/>
              </a:tabLst>
            </a:pPr>
            <a:r>
              <a:rPr lang="es-ES" sz="2650" b="1" i="1" spc="-10" dirty="0" smtClean="0">
                <a:latin typeface="Calibri"/>
                <a:cs typeface="Calibri"/>
              </a:rPr>
              <a:t>MINERIA</a:t>
            </a:r>
            <a:endParaRPr lang="es-ES" sz="2650" b="1" i="1" dirty="0">
              <a:latin typeface="Calibri"/>
              <a:cs typeface="Calibri"/>
            </a:endParaRPr>
          </a:p>
          <a:p>
            <a:pPr marL="101600" marR="2184400" defTabSz="0">
              <a:lnSpc>
                <a:spcPct val="69100"/>
              </a:lnSpc>
              <a:spcBef>
                <a:spcPts val="2205"/>
              </a:spcBef>
              <a:buSzPct val="96226"/>
              <a:buFont typeface="Wingdings" pitchFamily="2" charset="2"/>
              <a:buChar char="§"/>
              <a:tabLst>
                <a:tab pos="2052955" algn="l"/>
              </a:tabLst>
            </a:pPr>
            <a:r>
              <a:rPr lang="es-ES" sz="2650" b="1" i="1" spc="-15" dirty="0" smtClean="0">
                <a:latin typeface="Calibri"/>
                <a:cs typeface="Calibri"/>
              </a:rPr>
              <a:t>ENERGIA EOLICA</a:t>
            </a:r>
            <a:endParaRPr lang="es-ES" sz="2650" b="1" i="1" dirty="0">
              <a:latin typeface="Calibri"/>
              <a:cs typeface="Calibri"/>
            </a:endParaRPr>
          </a:p>
          <a:p>
            <a:pPr marL="101600" marR="1965325" defTabSz="0">
              <a:lnSpc>
                <a:spcPct val="69200"/>
              </a:lnSpc>
              <a:spcBef>
                <a:spcPts val="2205"/>
              </a:spcBef>
              <a:buSzPct val="96226"/>
              <a:buFont typeface="Wingdings" pitchFamily="2" charset="2"/>
              <a:buChar char="§"/>
              <a:tabLst>
                <a:tab pos="2052955" algn="l"/>
              </a:tabLst>
            </a:pPr>
            <a:r>
              <a:rPr lang="es-ES" sz="2650" b="1" i="1" spc="-25" dirty="0" smtClean="0">
                <a:latin typeface="Calibri"/>
                <a:cs typeface="Calibri"/>
              </a:rPr>
              <a:t>ACUACULTURA</a:t>
            </a:r>
            <a:endParaRPr lang="es-ES" sz="2650" b="1" i="1" dirty="0">
              <a:latin typeface="Calibri"/>
              <a:cs typeface="Calibri"/>
            </a:endParaRPr>
          </a:p>
          <a:p>
            <a:pPr marL="101600" defTabSz="0">
              <a:spcBef>
                <a:spcPts val="1220"/>
              </a:spcBef>
              <a:buSzPct val="96226"/>
              <a:buFont typeface="Wingdings" pitchFamily="2" charset="2"/>
              <a:buChar char="§"/>
              <a:tabLst>
                <a:tab pos="2052955" algn="l"/>
              </a:tabLst>
            </a:pPr>
            <a:r>
              <a:rPr lang="es-ES" sz="2650" b="1" i="1" spc="-15" dirty="0" smtClean="0">
                <a:latin typeface="Calibri"/>
                <a:cs typeface="Calibri"/>
              </a:rPr>
              <a:t>AGRICULTURA VALLE CHICO</a:t>
            </a:r>
            <a:endParaRPr lang="es-ES" sz="2650" b="1" i="1" dirty="0">
              <a:latin typeface="Calibri"/>
              <a:cs typeface="Calibri"/>
            </a:endParaRPr>
          </a:p>
          <a:p>
            <a:pPr marL="101600" defTabSz="0">
              <a:spcBef>
                <a:spcPts val="1215"/>
              </a:spcBef>
              <a:buSzPct val="96226"/>
              <a:buFont typeface="Wingdings" pitchFamily="2" charset="2"/>
              <a:buChar char="§"/>
              <a:tabLst>
                <a:tab pos="2052955" algn="l"/>
              </a:tabLst>
            </a:pPr>
            <a:r>
              <a:rPr lang="es-ES" sz="2650" b="1" i="1" spc="-30" dirty="0" smtClean="0">
                <a:latin typeface="Calibri"/>
                <a:cs typeface="Calibri"/>
              </a:rPr>
              <a:t>CULTURAL </a:t>
            </a:r>
          </a:p>
          <a:p>
            <a:pPr marL="101600" defTabSz="0">
              <a:spcBef>
                <a:spcPts val="1215"/>
              </a:spcBef>
              <a:buSzPct val="96226"/>
              <a:buFont typeface="Wingdings" pitchFamily="2" charset="2"/>
              <a:buChar char="§"/>
              <a:tabLst>
                <a:tab pos="2052955" algn="l"/>
              </a:tabLst>
            </a:pPr>
            <a:r>
              <a:rPr lang="es-ES" sz="2650" b="1" i="1" spc="-30" dirty="0" smtClean="0">
                <a:latin typeface="Calibri"/>
                <a:cs typeface="Calibri"/>
              </a:rPr>
              <a:t>PESCA</a:t>
            </a:r>
          </a:p>
          <a:p>
            <a:pPr marL="101600" defTabSz="0">
              <a:spcBef>
                <a:spcPts val="1215"/>
              </a:spcBef>
              <a:buSzPct val="96226"/>
              <a:buFont typeface="Wingdings" pitchFamily="2" charset="2"/>
              <a:buChar char="§"/>
              <a:tabLst>
                <a:tab pos="2052955" algn="l"/>
              </a:tabLst>
            </a:pPr>
            <a:r>
              <a:rPr lang="es-ES" sz="2650" b="1" i="1" spc="-30" dirty="0" smtClean="0">
                <a:latin typeface="Calibri"/>
                <a:cs typeface="Calibri"/>
              </a:rPr>
              <a:t>TURISTICO (ECOTURISMO)</a:t>
            </a:r>
          </a:p>
          <a:p>
            <a:pPr marL="101600" defTabSz="0">
              <a:spcBef>
                <a:spcPts val="1215"/>
              </a:spcBef>
              <a:buSzPct val="96226"/>
              <a:buFont typeface="Wingdings" pitchFamily="2" charset="2"/>
              <a:buChar char="§"/>
              <a:tabLst>
                <a:tab pos="2052955" algn="l"/>
              </a:tabLst>
            </a:pPr>
            <a:r>
              <a:rPr lang="es-ES" sz="2650" b="1" i="1" spc="-30" dirty="0" smtClean="0">
                <a:latin typeface="Calibri"/>
                <a:cs typeface="Calibri"/>
              </a:rPr>
              <a:t>TURISTICO (PESCA DEP. RECREATIVO)</a:t>
            </a:r>
          </a:p>
          <a:p>
            <a:pPr marL="101600" defTabSz="0">
              <a:spcBef>
                <a:spcPts val="1215"/>
              </a:spcBef>
              <a:buSzPct val="96226"/>
              <a:buFont typeface="Wingdings" pitchFamily="2" charset="2"/>
              <a:buChar char="§"/>
              <a:tabLst>
                <a:tab pos="2052955" algn="l"/>
              </a:tabLst>
            </a:pPr>
            <a:r>
              <a:rPr lang="es-ES" sz="2650" b="1" i="1" spc="-30" dirty="0" smtClean="0">
                <a:latin typeface="Calibri"/>
                <a:cs typeface="Calibri"/>
              </a:rPr>
              <a:t>AREOPUERTO INTERNACIONAL</a:t>
            </a:r>
            <a:endParaRPr lang="es-ES" sz="2650" b="1" i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4">
            <a:extLst>
              <a:ext uri="{FF2B5EF4-FFF2-40B4-BE49-F238E27FC236}">
                <a16:creationId xmlns:a16="http://schemas.microsoft.com/office/drawing/2014/main" xmlns="" id="{A66D961B-AF99-4180-ADBB-E6CA0836D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6" name="Picture 8" descr="http://www.delaval.es/ImageVaultFiles/id_2511/cf_15859/SCLovinoJora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9818" y="2420470"/>
            <a:ext cx="3144635" cy="127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5"/>
          <p:cNvSpPr/>
          <p:nvPr/>
        </p:nvSpPr>
        <p:spPr>
          <a:xfrm>
            <a:off x="0" y="605118"/>
            <a:ext cx="7296727" cy="641537"/>
          </a:xfrm>
          <a:custGeom>
            <a:avLst/>
            <a:gdLst/>
            <a:ahLst/>
            <a:cxnLst/>
            <a:rect l="l" t="t" r="r" b="b"/>
            <a:pathLst>
              <a:path w="7228840" h="574675">
                <a:moveTo>
                  <a:pt x="7228331" y="0"/>
                </a:moveTo>
                <a:lnTo>
                  <a:pt x="0" y="0"/>
                </a:lnTo>
                <a:lnTo>
                  <a:pt x="0" y="574547"/>
                </a:lnTo>
                <a:lnTo>
                  <a:pt x="7228331" y="574547"/>
                </a:lnTo>
                <a:lnTo>
                  <a:pt x="7228331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6"/>
          <p:cNvSpPr txBox="1">
            <a:spLocks/>
          </p:cNvSpPr>
          <p:nvPr/>
        </p:nvSpPr>
        <p:spPr>
          <a:xfrm>
            <a:off x="0" y="672353"/>
            <a:ext cx="7204364" cy="48667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50" b="1" i="0" u="none" strike="noStrike" kern="0" cap="none" spc="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ANALISIS</a:t>
            </a:r>
            <a:r>
              <a:rPr kumimoji="0" lang="es-ES" sz="3050" b="1" i="0" u="none" strike="noStrike" kern="0" cap="none" spc="5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DE CRECIMIENTO</a:t>
            </a:r>
            <a:endParaRPr kumimoji="0" lang="es-ES" sz="3050" b="1" i="0" u="none" strike="noStrike" kern="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15" name="object 9"/>
          <p:cNvSpPr txBox="1"/>
          <p:nvPr/>
        </p:nvSpPr>
        <p:spPr>
          <a:xfrm>
            <a:off x="554182" y="1411941"/>
            <a:ext cx="11176000" cy="5152757"/>
          </a:xfrm>
          <a:prstGeom prst="rect">
            <a:avLst/>
          </a:prstGeom>
          <a:noFill/>
        </p:spPr>
        <p:txBody>
          <a:bodyPr vert="horz" wrap="square" lIns="0" tIns="16510" rIns="0" bIns="0" rtlCol="0">
            <a:spAutoFit/>
          </a:bodyPr>
          <a:lstStyle/>
          <a:p>
            <a:pPr marL="326390" indent="-314325" algn="just">
              <a:lnSpc>
                <a:spcPct val="100000"/>
              </a:lnSpc>
              <a:spcBef>
                <a:spcPts val="130"/>
              </a:spcBef>
              <a:tabLst>
                <a:tab pos="327025" algn="l"/>
              </a:tabLst>
            </a:pPr>
            <a:r>
              <a:rPr lang="es-ES" sz="1950" b="1" spc="5" dirty="0" smtClean="0">
                <a:solidFill>
                  <a:srgbClr val="49442A"/>
                </a:solidFill>
                <a:latin typeface="Calibri"/>
                <a:cs typeface="Calibri"/>
              </a:rPr>
              <a:t>	</a:t>
            </a:r>
            <a:r>
              <a:rPr lang="es-ES" sz="1950" b="1" spc="5" dirty="0" smtClean="0">
                <a:solidFill>
                  <a:srgbClr val="49442A"/>
                </a:solidFill>
                <a:latin typeface="Calibri"/>
                <a:cs typeface="Calibri"/>
              </a:rPr>
              <a:t>Sin duda el primer año después de contar con energía eléctrica se desarrollara muchas mas rápido la zona de poblaciones existentes, con todos estos nuevos beneficios:</a:t>
            </a:r>
          </a:p>
          <a:p>
            <a:pPr marL="326390" indent="-314325" algn="just">
              <a:lnSpc>
                <a:spcPct val="100000"/>
              </a:lnSpc>
              <a:spcBef>
                <a:spcPts val="130"/>
              </a:spcBef>
              <a:tabLst>
                <a:tab pos="327025" algn="l"/>
              </a:tabLst>
            </a:pPr>
            <a:endParaRPr lang="es-ES" sz="1950" b="1" spc="5" dirty="0" smtClean="0">
              <a:solidFill>
                <a:srgbClr val="49442A"/>
              </a:solidFill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130"/>
              </a:spcBef>
              <a:buFont typeface="Wingdings" pitchFamily="2" charset="2"/>
              <a:buChar char="§"/>
              <a:tabLst>
                <a:tab pos="327025" algn="l"/>
              </a:tabLst>
            </a:pPr>
            <a:r>
              <a:rPr lang="es-ES" sz="1950" b="1" spc="5" dirty="0" smtClean="0">
                <a:solidFill>
                  <a:srgbClr val="49442A"/>
                </a:solidFill>
                <a:latin typeface="Calibri"/>
                <a:cs typeface="Calibri"/>
              </a:rPr>
              <a:t>Mejor</a:t>
            </a:r>
            <a:r>
              <a:rPr lang="es-ES" sz="1950" b="1" spc="-5" dirty="0" smtClean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nivel</a:t>
            </a:r>
            <a:r>
              <a:rPr lang="es-ES" sz="1950" b="1" spc="-1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y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calidad</a:t>
            </a:r>
            <a:r>
              <a:rPr lang="es-ES" sz="1950" b="1" spc="-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5" dirty="0">
                <a:solidFill>
                  <a:srgbClr val="49442A"/>
                </a:solidFill>
                <a:latin typeface="Calibri"/>
                <a:cs typeface="Calibri"/>
              </a:rPr>
              <a:t>de</a:t>
            </a:r>
            <a:r>
              <a:rPr lang="es-ES" sz="1950" b="1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vida.</a:t>
            </a:r>
            <a:endParaRPr lang="es-ES" sz="1950" b="1" dirty="0"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35"/>
              </a:spcBef>
              <a:buFont typeface="Wingdings" pitchFamily="2" charset="2"/>
              <a:buChar char="§"/>
              <a:tabLst>
                <a:tab pos="327025" algn="l"/>
              </a:tabLst>
            </a:pPr>
            <a:r>
              <a:rPr lang="es-ES" sz="1950" b="1" spc="-5" dirty="0">
                <a:solidFill>
                  <a:srgbClr val="49442A"/>
                </a:solidFill>
                <a:latin typeface="Calibri"/>
                <a:cs typeface="Calibri"/>
              </a:rPr>
              <a:t>Facilitará</a:t>
            </a:r>
            <a:r>
              <a:rPr lang="es-ES" sz="1950" b="1" spc="-4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el</a:t>
            </a:r>
            <a:r>
              <a:rPr lang="es-ES" sz="1950" b="1" spc="2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acceso</a:t>
            </a:r>
            <a:r>
              <a:rPr lang="es-ES" sz="1950" b="1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a 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la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 salud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y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educación.</a:t>
            </a:r>
            <a:endParaRPr lang="es-ES" sz="1950" b="1" dirty="0"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35"/>
              </a:spcBef>
              <a:buFont typeface="Wingdings" pitchFamily="2" charset="2"/>
              <a:buChar char="§"/>
              <a:tabLst>
                <a:tab pos="327025" algn="l"/>
              </a:tabLst>
            </a:pP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Ingreso de </a:t>
            </a:r>
            <a:r>
              <a:rPr lang="es-ES" sz="1950" b="1" spc="5" dirty="0" smtClean="0">
                <a:solidFill>
                  <a:srgbClr val="49442A"/>
                </a:solidFill>
                <a:latin typeface="Calibri"/>
                <a:cs typeface="Calibri"/>
              </a:rPr>
              <a:t>empresas extranjeras.</a:t>
            </a:r>
          </a:p>
          <a:p>
            <a:pPr marL="326390" indent="-314325">
              <a:lnSpc>
                <a:spcPct val="100000"/>
              </a:lnSpc>
              <a:spcBef>
                <a:spcPts val="35"/>
              </a:spcBef>
              <a:buFont typeface="Wingdings" pitchFamily="2" charset="2"/>
              <a:buChar char="§"/>
              <a:tabLst>
                <a:tab pos="327025" algn="l"/>
              </a:tabLst>
            </a:pPr>
            <a:r>
              <a:rPr lang="es-ES" sz="1950" b="1" spc="5" dirty="0" smtClean="0">
                <a:solidFill>
                  <a:srgbClr val="49442A"/>
                </a:solidFill>
                <a:latin typeface="Calibri"/>
                <a:cs typeface="Calibri"/>
              </a:rPr>
              <a:t>Mejorara las vías de comunicación.</a:t>
            </a:r>
            <a:endParaRPr lang="es-ES" sz="1950" b="1" spc="5" dirty="0">
              <a:solidFill>
                <a:srgbClr val="49442A"/>
              </a:solidFill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35"/>
              </a:spcBef>
              <a:buFont typeface="Wingdings" pitchFamily="2" charset="2"/>
              <a:buChar char="§"/>
              <a:tabLst>
                <a:tab pos="327025" algn="l"/>
              </a:tabLst>
            </a:pP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Facilitara el suministro de mercancía en el mercado local.</a:t>
            </a:r>
          </a:p>
          <a:p>
            <a:pPr marL="326390" indent="-314325">
              <a:lnSpc>
                <a:spcPct val="100000"/>
              </a:lnSpc>
              <a:spcBef>
                <a:spcPts val="40"/>
              </a:spcBef>
              <a:buFont typeface="Wingdings" pitchFamily="2" charset="2"/>
              <a:buChar char="§"/>
              <a:tabLst>
                <a:tab pos="327025" algn="l"/>
              </a:tabLst>
            </a:pP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Ahorro de </a:t>
            </a:r>
            <a:r>
              <a:rPr lang="es-ES" sz="1950" b="1" spc="5" dirty="0" smtClean="0">
                <a:solidFill>
                  <a:srgbClr val="49442A"/>
                </a:solidFill>
                <a:latin typeface="Calibri"/>
                <a:cs typeface="Calibri"/>
              </a:rPr>
              <a:t>en costo de siembra.</a:t>
            </a:r>
            <a:endParaRPr lang="es-ES" sz="1950" b="1" spc="5" dirty="0">
              <a:solidFill>
                <a:srgbClr val="49442A"/>
              </a:solidFill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35"/>
              </a:spcBef>
              <a:buFont typeface="Wingdings" pitchFamily="2" charset="2"/>
              <a:buChar char="§"/>
              <a:tabLst>
                <a:tab pos="327025" algn="l"/>
              </a:tabLst>
            </a:pP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Ahorro económico por menor desgaste vehicular</a:t>
            </a:r>
            <a:r>
              <a:rPr lang="es-ES" sz="1950" b="1" spc="-15" dirty="0">
                <a:solidFill>
                  <a:srgbClr val="49442A"/>
                </a:solidFill>
                <a:latin typeface="Calibri"/>
                <a:cs typeface="Calibri"/>
              </a:rPr>
              <a:t>.</a:t>
            </a:r>
            <a:endParaRPr lang="es-ES" sz="1950" b="1" dirty="0"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35"/>
              </a:spcBef>
              <a:buFont typeface="Wingdings" pitchFamily="2" charset="2"/>
              <a:buChar char="§"/>
              <a:tabLst>
                <a:tab pos="327025" algn="l"/>
              </a:tabLst>
            </a:pPr>
            <a:r>
              <a:rPr lang="es-ES" sz="1950" b="1" spc="-5" dirty="0">
                <a:solidFill>
                  <a:srgbClr val="49442A"/>
                </a:solidFill>
                <a:latin typeface="Calibri"/>
                <a:cs typeface="Calibri"/>
              </a:rPr>
              <a:t>Facilitara</a:t>
            </a:r>
            <a:r>
              <a:rPr lang="es-ES" sz="1950" b="1" spc="-3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el</a:t>
            </a:r>
            <a:r>
              <a:rPr lang="es-ES" sz="1950" b="1" spc="2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desplazamiento</a:t>
            </a:r>
            <a:r>
              <a:rPr lang="es-ES" sz="1950" b="1" spc="2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5" dirty="0">
                <a:solidFill>
                  <a:srgbClr val="49442A"/>
                </a:solidFill>
                <a:latin typeface="Calibri"/>
                <a:cs typeface="Calibri"/>
              </a:rPr>
              <a:t>de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personas,</a:t>
            </a:r>
            <a:r>
              <a:rPr lang="es-ES" sz="1950" b="1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insumos</a:t>
            </a:r>
            <a:r>
              <a:rPr lang="es-ES" sz="1950" b="1" spc="-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y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 productos.</a:t>
            </a:r>
            <a:endParaRPr lang="es-ES" sz="1950" b="1" dirty="0"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35"/>
              </a:spcBef>
              <a:buFont typeface="Wingdings" pitchFamily="2" charset="2"/>
              <a:buChar char="§"/>
              <a:tabLst>
                <a:tab pos="327025" algn="l"/>
              </a:tabLst>
            </a:pPr>
            <a:r>
              <a:rPr lang="es-ES" sz="1950" b="1" dirty="0">
                <a:solidFill>
                  <a:srgbClr val="49442A"/>
                </a:solidFill>
                <a:latin typeface="Calibri"/>
                <a:cs typeface="Calibri"/>
              </a:rPr>
              <a:t>Mejora</a:t>
            </a:r>
            <a:r>
              <a:rPr lang="es-ES" sz="1950" b="1" spc="-1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en</a:t>
            </a:r>
            <a:r>
              <a:rPr lang="es-ES" sz="1950" b="1" spc="2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la</a:t>
            </a:r>
            <a:r>
              <a:rPr lang="es-ES" sz="1950" b="1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economía </a:t>
            </a:r>
            <a:r>
              <a:rPr lang="es-ES" sz="1950" b="1" spc="15" dirty="0">
                <a:solidFill>
                  <a:srgbClr val="49442A"/>
                </a:solidFill>
                <a:latin typeface="Calibri"/>
                <a:cs typeface="Calibri"/>
              </a:rPr>
              <a:t>de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 San</a:t>
            </a:r>
            <a:r>
              <a:rPr lang="es-ES" sz="1950" b="1" spc="1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dirty="0">
                <a:solidFill>
                  <a:srgbClr val="49442A"/>
                </a:solidFill>
                <a:latin typeface="Calibri"/>
                <a:cs typeface="Calibri"/>
              </a:rPr>
              <a:t>Felipe.</a:t>
            </a:r>
            <a:endParaRPr lang="es-ES" sz="1950" b="1" dirty="0"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35"/>
              </a:spcBef>
              <a:buFont typeface="Wingdings" pitchFamily="2" charset="2"/>
              <a:buChar char="§"/>
              <a:tabLst>
                <a:tab pos="327025" algn="l"/>
              </a:tabLst>
            </a:pP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Generación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del</a:t>
            </a:r>
            <a:r>
              <a:rPr lang="es-ES" sz="1950" b="1" spc="1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corredor</a:t>
            </a:r>
            <a:r>
              <a:rPr lang="es-ES" sz="1950" b="1" spc="-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turístico</a:t>
            </a:r>
            <a:r>
              <a:rPr lang="es-ES" sz="1950" b="1" spc="-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San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dirty="0">
                <a:solidFill>
                  <a:srgbClr val="49442A"/>
                </a:solidFill>
                <a:latin typeface="Calibri"/>
                <a:cs typeface="Calibri"/>
              </a:rPr>
              <a:t>Felipe-Valle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 smtClean="0">
                <a:solidFill>
                  <a:srgbClr val="49442A"/>
                </a:solidFill>
                <a:latin typeface="Calibri"/>
                <a:cs typeface="Calibri"/>
              </a:rPr>
              <a:t>Chico</a:t>
            </a:r>
            <a:r>
              <a:rPr lang="es-ES" sz="1950" b="1" spc="5" dirty="0" smtClean="0">
                <a:solidFill>
                  <a:srgbClr val="49442A"/>
                </a:solidFill>
                <a:latin typeface="Calibri"/>
                <a:cs typeface="Calibri"/>
              </a:rPr>
              <a:t>.</a:t>
            </a:r>
            <a:endParaRPr lang="es-ES" sz="1950" b="1" dirty="0"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40"/>
              </a:spcBef>
              <a:buFont typeface="Wingdings" pitchFamily="2" charset="2"/>
              <a:buChar char="§"/>
              <a:tabLst>
                <a:tab pos="327025" algn="l"/>
              </a:tabLst>
            </a:pP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Incremento</a:t>
            </a:r>
            <a:r>
              <a:rPr lang="es-ES" sz="1950" b="1" spc="-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del turismo</a:t>
            </a:r>
            <a:r>
              <a:rPr lang="es-ES" sz="1950" b="1" spc="-1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dirty="0">
                <a:solidFill>
                  <a:srgbClr val="49442A"/>
                </a:solidFill>
                <a:latin typeface="Calibri"/>
                <a:cs typeface="Calibri"/>
              </a:rPr>
              <a:t>ecológico,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dirty="0">
                <a:solidFill>
                  <a:srgbClr val="49442A"/>
                </a:solidFill>
                <a:latin typeface="Calibri"/>
                <a:cs typeface="Calibri"/>
              </a:rPr>
              <a:t>entre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dirty="0">
                <a:solidFill>
                  <a:srgbClr val="49442A"/>
                </a:solidFill>
                <a:latin typeface="Calibri"/>
                <a:cs typeface="Calibri"/>
              </a:rPr>
              <a:t>otros.</a:t>
            </a:r>
            <a:endParaRPr lang="es-ES" sz="1950" b="1" dirty="0">
              <a:latin typeface="Calibri"/>
              <a:cs typeface="Calibri"/>
            </a:endParaRPr>
          </a:p>
          <a:p>
            <a:pPr marL="326390" marR="291465" indent="-314325">
              <a:lnSpc>
                <a:spcPct val="101499"/>
              </a:lnSpc>
              <a:buFont typeface="Wingdings" pitchFamily="2" charset="2"/>
              <a:buChar char="§"/>
              <a:tabLst>
                <a:tab pos="327025" algn="l"/>
              </a:tabLst>
            </a:pPr>
            <a:r>
              <a:rPr lang="es-ES" sz="1950" b="1" dirty="0">
                <a:solidFill>
                  <a:srgbClr val="49442A"/>
                </a:solidFill>
                <a:latin typeface="Calibri"/>
                <a:cs typeface="Calibri"/>
              </a:rPr>
              <a:t>Atracción</a:t>
            </a:r>
            <a:r>
              <a:rPr lang="es-ES" sz="1950" b="1" spc="-1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5" dirty="0">
                <a:solidFill>
                  <a:srgbClr val="49442A"/>
                </a:solidFill>
                <a:latin typeface="Calibri"/>
                <a:cs typeface="Calibri"/>
              </a:rPr>
              <a:t>de</a:t>
            </a:r>
            <a:r>
              <a:rPr lang="es-ES" sz="1950" b="1" spc="2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dirty="0">
                <a:solidFill>
                  <a:srgbClr val="49442A"/>
                </a:solidFill>
                <a:latin typeface="Calibri"/>
                <a:cs typeface="Calibri"/>
              </a:rPr>
              <a:t>otras 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áreas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productivas</a:t>
            </a:r>
            <a:r>
              <a:rPr lang="es-ES" sz="1950" b="1" spc="-1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como</a:t>
            </a:r>
            <a:r>
              <a:rPr lang="es-ES" sz="1950" b="1" spc="1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5" dirty="0" smtClean="0">
                <a:solidFill>
                  <a:srgbClr val="49442A"/>
                </a:solidFill>
                <a:latin typeface="Calibri"/>
                <a:cs typeface="Calibri"/>
              </a:rPr>
              <a:t>la ganadería e industria de empacado.</a:t>
            </a:r>
            <a:endParaRPr lang="es-ES" sz="1950" b="1" dirty="0">
              <a:latin typeface="Calibri"/>
              <a:cs typeface="Calibri"/>
            </a:endParaRPr>
          </a:p>
          <a:p>
            <a:pPr marL="326390" marR="5080" indent="-314325">
              <a:lnSpc>
                <a:spcPct val="101499"/>
              </a:lnSpc>
              <a:buFont typeface="Wingdings" pitchFamily="2" charset="2"/>
              <a:buChar char="§"/>
              <a:tabLst>
                <a:tab pos="327025" algn="l"/>
              </a:tabLst>
            </a:pPr>
            <a:r>
              <a:rPr lang="es-ES" sz="1950" b="1" dirty="0">
                <a:solidFill>
                  <a:srgbClr val="49442A"/>
                </a:solidFill>
                <a:latin typeface="Calibri"/>
                <a:cs typeface="Calibri"/>
              </a:rPr>
              <a:t>Obtendrá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5" dirty="0">
                <a:solidFill>
                  <a:srgbClr val="49442A"/>
                </a:solidFill>
                <a:latin typeface="Calibri"/>
                <a:cs typeface="Calibri"/>
              </a:rPr>
              <a:t>un</a:t>
            </a:r>
            <a:r>
              <a:rPr lang="es-ES" sz="1950" b="1" spc="2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beneficio</a:t>
            </a:r>
            <a:r>
              <a:rPr lang="es-ES" sz="1950" b="1" spc="2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la</a:t>
            </a:r>
            <a:r>
              <a:rPr lang="es-ES" sz="1950" b="1" spc="2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población</a:t>
            </a:r>
            <a:r>
              <a:rPr lang="es-ES" sz="1950" b="1" spc="2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del</a:t>
            </a:r>
            <a:r>
              <a:rPr lang="es-ES" sz="1950" b="1" spc="2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Puerto</a:t>
            </a:r>
            <a:r>
              <a:rPr lang="es-ES" sz="1950" b="1" spc="2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5" dirty="0">
                <a:solidFill>
                  <a:srgbClr val="49442A"/>
                </a:solidFill>
                <a:latin typeface="Calibri"/>
                <a:cs typeface="Calibri"/>
              </a:rPr>
              <a:t>de</a:t>
            </a:r>
            <a:r>
              <a:rPr lang="es-ES" sz="1950" b="1" spc="2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San</a:t>
            </a:r>
            <a:r>
              <a:rPr lang="es-ES" sz="1950" b="1" spc="2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Felipe</a:t>
            </a:r>
            <a:r>
              <a:rPr lang="es-ES" sz="1950" b="1" spc="20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5" dirty="0">
                <a:solidFill>
                  <a:srgbClr val="49442A"/>
                </a:solidFill>
                <a:latin typeface="Calibri"/>
                <a:cs typeface="Calibri"/>
              </a:rPr>
              <a:t>estimada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 en</a:t>
            </a:r>
            <a:r>
              <a:rPr lang="es-ES" sz="1950" b="1" spc="3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150,00</a:t>
            </a:r>
            <a:r>
              <a:rPr lang="es-ES" sz="1950" b="1" dirty="0">
                <a:solidFill>
                  <a:srgbClr val="49442A"/>
                </a:solidFill>
                <a:latin typeface="Calibri"/>
                <a:cs typeface="Calibri"/>
              </a:rPr>
              <a:t> habitantes, </a:t>
            </a:r>
            <a:r>
              <a:rPr lang="es-ES" sz="1950" b="1" spc="-42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10" dirty="0">
                <a:solidFill>
                  <a:srgbClr val="49442A"/>
                </a:solidFill>
                <a:latin typeface="Calibri"/>
                <a:cs typeface="Calibri"/>
              </a:rPr>
              <a:t>y</a:t>
            </a:r>
            <a:r>
              <a:rPr lang="es-ES" sz="1950" b="1" spc="-15" dirty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-15" dirty="0" smtClean="0">
                <a:solidFill>
                  <a:srgbClr val="49442A"/>
                </a:solidFill>
                <a:latin typeface="Calibri"/>
                <a:cs typeface="Calibri"/>
              </a:rPr>
              <a:t>turistas </a:t>
            </a:r>
            <a:r>
              <a:rPr lang="es-ES" sz="1950" b="1" spc="10" dirty="0" smtClean="0">
                <a:solidFill>
                  <a:srgbClr val="49442A"/>
                </a:solidFill>
                <a:latin typeface="Calibri"/>
                <a:cs typeface="Calibri"/>
              </a:rPr>
              <a:t>quienes</a:t>
            </a:r>
            <a:r>
              <a:rPr lang="es-ES" sz="1950" b="1" spc="15" dirty="0" smtClean="0">
                <a:solidFill>
                  <a:srgbClr val="49442A"/>
                </a:solidFill>
                <a:latin typeface="Calibri"/>
                <a:cs typeface="Calibri"/>
              </a:rPr>
              <a:t> </a:t>
            </a:r>
            <a:r>
              <a:rPr lang="es-ES" sz="1950" b="1" spc="5" dirty="0" smtClean="0">
                <a:solidFill>
                  <a:srgbClr val="49442A"/>
                </a:solidFill>
                <a:latin typeface="Calibri"/>
                <a:cs typeface="Calibri"/>
              </a:rPr>
              <a:t>habitan</a:t>
            </a:r>
            <a:r>
              <a:rPr lang="es-ES" sz="1950" b="1" spc="10" dirty="0" smtClean="0">
                <a:solidFill>
                  <a:srgbClr val="49442A"/>
                </a:solidFill>
                <a:latin typeface="Calibri"/>
                <a:cs typeface="Calibri"/>
              </a:rPr>
              <a:t> y visitan durante el año</a:t>
            </a:r>
            <a:r>
              <a:rPr lang="es-ES" sz="1950" b="1" spc="5" dirty="0" smtClean="0">
                <a:solidFill>
                  <a:srgbClr val="49442A"/>
                </a:solidFill>
                <a:latin typeface="Calibri"/>
                <a:cs typeface="Calibri"/>
              </a:rPr>
              <a:t>.</a:t>
            </a:r>
            <a:endParaRPr lang="es-ES" sz="1950" b="1" dirty="0">
              <a:latin typeface="Calibri"/>
              <a:cs typeface="Calibri"/>
            </a:endParaRPr>
          </a:p>
        </p:txBody>
      </p:sp>
      <p:pic>
        <p:nvPicPr>
          <p:cNvPr id="16" name="Picture 16" descr="http://www.ecohuallpa.com/img/noticias/prodf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6910" y="3832412"/>
            <a:ext cx="2810474" cy="136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150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66D961B-AF99-4180-ADBB-E6CA0836D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006380" y="537883"/>
            <a:ext cx="11185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DATOS DE LA DEMANDA DE ENERGÍA EN VALLE CHICO, ANUAL EN UN PERÍODO DE 10 AÑOS   </a:t>
            </a:r>
            <a:endParaRPr lang="es-MX" sz="2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717F90C-9E98-5EFD-A751-4C62A0FB0A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480" b="5238"/>
          <a:stretch/>
        </p:blipFill>
        <p:spPr>
          <a:xfrm>
            <a:off x="656071" y="1517277"/>
            <a:ext cx="11185621" cy="287504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4724" y="2057400"/>
            <a:ext cx="295275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8624" y="2046340"/>
            <a:ext cx="299244" cy="1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1099" y="2057400"/>
            <a:ext cx="295275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1674" y="2057400"/>
            <a:ext cx="295275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4149" y="2057400"/>
            <a:ext cx="295275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24" y="2057400"/>
            <a:ext cx="295275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34349" y="2066925"/>
            <a:ext cx="295275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24924" y="2047875"/>
            <a:ext cx="295275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58349" y="2057400"/>
            <a:ext cx="295275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8924" y="2057400"/>
            <a:ext cx="295275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CuadroTexto"/>
          <p:cNvSpPr txBox="1"/>
          <p:nvPr/>
        </p:nvSpPr>
        <p:spPr>
          <a:xfrm>
            <a:off x="3448049" y="2009776"/>
            <a:ext cx="3905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2024</a:t>
            </a:r>
            <a:endParaRPr lang="es-ES" sz="12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4171949" y="2009776"/>
            <a:ext cx="3905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2025</a:t>
            </a:r>
            <a:endParaRPr lang="es-ES" sz="12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4905374" y="2009776"/>
            <a:ext cx="3905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2026</a:t>
            </a:r>
            <a:endParaRPr lang="es-ES" sz="12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5676899" y="2009776"/>
            <a:ext cx="3905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2027</a:t>
            </a:r>
            <a:endParaRPr lang="es-ES" sz="1200" dirty="0"/>
          </a:p>
        </p:txBody>
      </p:sp>
      <p:sp>
        <p:nvSpPr>
          <p:cNvPr id="24" name="23 CuadroTexto"/>
          <p:cNvSpPr txBox="1"/>
          <p:nvPr/>
        </p:nvSpPr>
        <p:spPr>
          <a:xfrm>
            <a:off x="6429374" y="2009776"/>
            <a:ext cx="3905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2028</a:t>
            </a:r>
            <a:endParaRPr lang="es-ES" sz="1200" dirty="0"/>
          </a:p>
        </p:txBody>
      </p:sp>
      <p:sp>
        <p:nvSpPr>
          <p:cNvPr id="25" name="24 CuadroTexto"/>
          <p:cNvSpPr txBox="1"/>
          <p:nvPr/>
        </p:nvSpPr>
        <p:spPr>
          <a:xfrm>
            <a:off x="7191374" y="2009776"/>
            <a:ext cx="3905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2029</a:t>
            </a:r>
            <a:endParaRPr lang="es-ES" sz="1200" dirty="0"/>
          </a:p>
        </p:txBody>
      </p:sp>
      <p:sp>
        <p:nvSpPr>
          <p:cNvPr id="26" name="25 CuadroTexto"/>
          <p:cNvSpPr txBox="1"/>
          <p:nvPr/>
        </p:nvSpPr>
        <p:spPr>
          <a:xfrm>
            <a:off x="8020049" y="2019301"/>
            <a:ext cx="3905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2030</a:t>
            </a:r>
            <a:endParaRPr lang="es-ES" sz="1200" dirty="0"/>
          </a:p>
        </p:txBody>
      </p:sp>
      <p:sp>
        <p:nvSpPr>
          <p:cNvPr id="27" name="26 CuadroTexto"/>
          <p:cNvSpPr txBox="1"/>
          <p:nvPr/>
        </p:nvSpPr>
        <p:spPr>
          <a:xfrm>
            <a:off x="8867774" y="2028826"/>
            <a:ext cx="3905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2031</a:t>
            </a:r>
            <a:endParaRPr lang="es-ES" sz="1200" dirty="0"/>
          </a:p>
        </p:txBody>
      </p:sp>
      <p:sp>
        <p:nvSpPr>
          <p:cNvPr id="28" name="27 CuadroTexto"/>
          <p:cNvSpPr txBox="1"/>
          <p:nvPr/>
        </p:nvSpPr>
        <p:spPr>
          <a:xfrm>
            <a:off x="9582149" y="2009776"/>
            <a:ext cx="3905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2032</a:t>
            </a:r>
            <a:endParaRPr lang="es-ES" sz="1200" dirty="0"/>
          </a:p>
        </p:txBody>
      </p:sp>
      <p:sp>
        <p:nvSpPr>
          <p:cNvPr id="29" name="28 CuadroTexto"/>
          <p:cNvSpPr txBox="1"/>
          <p:nvPr/>
        </p:nvSpPr>
        <p:spPr>
          <a:xfrm>
            <a:off x="10372724" y="2019301"/>
            <a:ext cx="3905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 smtClean="0"/>
              <a:t>2033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xmlns="" val="382150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4">
            <a:extLst>
              <a:ext uri="{FF2B5EF4-FFF2-40B4-BE49-F238E27FC236}">
                <a16:creationId xmlns:a16="http://schemas.microsoft.com/office/drawing/2014/main" xmlns="" id="{A66D961B-AF99-4180-ADBB-E6CA0836D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672354"/>
            <a:ext cx="10714182" cy="605118"/>
          </a:xfrm>
          <a:custGeom>
            <a:avLst/>
            <a:gdLst/>
            <a:ahLst/>
            <a:cxnLst/>
            <a:rect l="l" t="t" r="r" b="b"/>
            <a:pathLst>
              <a:path w="5107305" h="574675">
                <a:moveTo>
                  <a:pt x="5106923" y="0"/>
                </a:moveTo>
                <a:lnTo>
                  <a:pt x="0" y="0"/>
                </a:lnTo>
                <a:lnTo>
                  <a:pt x="0" y="574547"/>
                </a:lnTo>
                <a:lnTo>
                  <a:pt x="5106923" y="574547"/>
                </a:lnTo>
                <a:lnTo>
                  <a:pt x="5106923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r>
              <a:rPr lang="es-MX" sz="3200" b="1" spc="10" dirty="0" err="1">
                <a:solidFill>
                  <a:srgbClr val="FFFFFF"/>
                </a:solidFill>
                <a:cs typeface="Calibri"/>
              </a:rPr>
              <a:t>Linea</a:t>
            </a:r>
            <a:r>
              <a:rPr lang="es-MX" sz="3200" b="1" spc="10" dirty="0">
                <a:solidFill>
                  <a:srgbClr val="FFFFFF"/>
                </a:solidFill>
                <a:cs typeface="Calibri"/>
              </a:rPr>
              <a:t> eléctrica 34.5 KV</a:t>
            </a:r>
            <a:endParaRPr sz="3200" dirty="0"/>
          </a:p>
        </p:txBody>
      </p:sp>
      <p:grpSp>
        <p:nvGrpSpPr>
          <p:cNvPr id="2" name="object 8"/>
          <p:cNvGrpSpPr/>
          <p:nvPr/>
        </p:nvGrpSpPr>
        <p:grpSpPr>
          <a:xfrm>
            <a:off x="0" y="578224"/>
            <a:ext cx="12192000" cy="94129"/>
            <a:chOff x="0" y="729995"/>
            <a:chExt cx="10058400" cy="106680"/>
          </a:xfrm>
        </p:grpSpPr>
        <p:sp>
          <p:nvSpPr>
            <p:cNvPr id="33" name="object 9"/>
            <p:cNvSpPr/>
            <p:nvPr/>
          </p:nvSpPr>
          <p:spPr>
            <a:xfrm>
              <a:off x="0" y="743711"/>
              <a:ext cx="10057130" cy="78105"/>
            </a:xfrm>
            <a:custGeom>
              <a:avLst/>
              <a:gdLst/>
              <a:ahLst/>
              <a:cxnLst/>
              <a:rect l="l" t="t" r="r" b="b"/>
              <a:pathLst>
                <a:path w="10057130" h="78105">
                  <a:moveTo>
                    <a:pt x="10056875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10056875" y="77724"/>
                  </a:lnTo>
                  <a:lnTo>
                    <a:pt x="1005687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4" name="object 10"/>
            <p:cNvSpPr/>
            <p:nvPr/>
          </p:nvSpPr>
          <p:spPr>
            <a:xfrm>
              <a:off x="0" y="729995"/>
              <a:ext cx="10058400" cy="106680"/>
            </a:xfrm>
            <a:custGeom>
              <a:avLst/>
              <a:gdLst/>
              <a:ahLst/>
              <a:cxnLst/>
              <a:rect l="l" t="t" r="r" b="b"/>
              <a:pathLst>
                <a:path w="10058400" h="106680">
                  <a:moveTo>
                    <a:pt x="0" y="77724"/>
                  </a:moveTo>
                  <a:lnTo>
                    <a:pt x="0" y="106679"/>
                  </a:lnTo>
                  <a:lnTo>
                    <a:pt x="10058400" y="106679"/>
                  </a:lnTo>
                  <a:lnTo>
                    <a:pt x="10058400" y="92963"/>
                  </a:lnTo>
                  <a:lnTo>
                    <a:pt x="15240" y="92963"/>
                  </a:lnTo>
                  <a:lnTo>
                    <a:pt x="0" y="77724"/>
                  </a:lnTo>
                  <a:close/>
                </a:path>
                <a:path w="10058400" h="106680">
                  <a:moveTo>
                    <a:pt x="15240" y="13715"/>
                  </a:moveTo>
                  <a:lnTo>
                    <a:pt x="0" y="27431"/>
                  </a:lnTo>
                  <a:lnTo>
                    <a:pt x="0" y="77724"/>
                  </a:lnTo>
                  <a:lnTo>
                    <a:pt x="15240" y="92963"/>
                  </a:lnTo>
                  <a:lnTo>
                    <a:pt x="15240" y="13715"/>
                  </a:lnTo>
                  <a:close/>
                </a:path>
                <a:path w="10058400" h="106680">
                  <a:moveTo>
                    <a:pt x="10044683" y="77724"/>
                  </a:moveTo>
                  <a:lnTo>
                    <a:pt x="15240" y="77724"/>
                  </a:lnTo>
                  <a:lnTo>
                    <a:pt x="15240" y="92963"/>
                  </a:lnTo>
                  <a:lnTo>
                    <a:pt x="10044683" y="92963"/>
                  </a:lnTo>
                  <a:lnTo>
                    <a:pt x="10044683" y="77724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0044683" y="92963"/>
                  </a:lnTo>
                  <a:lnTo>
                    <a:pt x="10058399" y="77724"/>
                  </a:lnTo>
                  <a:lnTo>
                    <a:pt x="10058399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77724"/>
                  </a:moveTo>
                  <a:lnTo>
                    <a:pt x="10044683" y="92963"/>
                  </a:lnTo>
                  <a:lnTo>
                    <a:pt x="10058400" y="92963"/>
                  </a:lnTo>
                  <a:lnTo>
                    <a:pt x="10058400" y="77724"/>
                  </a:lnTo>
                  <a:close/>
                </a:path>
                <a:path w="10058400" h="106680">
                  <a:moveTo>
                    <a:pt x="10058400" y="0"/>
                  </a:moveTo>
                  <a:lnTo>
                    <a:pt x="0" y="0"/>
                  </a:lnTo>
                  <a:lnTo>
                    <a:pt x="0" y="27431"/>
                  </a:lnTo>
                  <a:lnTo>
                    <a:pt x="15240" y="13715"/>
                  </a:lnTo>
                  <a:lnTo>
                    <a:pt x="10058400" y="13715"/>
                  </a:lnTo>
                  <a:lnTo>
                    <a:pt x="10058400" y="0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5240" y="13715"/>
                  </a:lnTo>
                  <a:lnTo>
                    <a:pt x="15240" y="27431"/>
                  </a:lnTo>
                  <a:lnTo>
                    <a:pt x="10044683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13715"/>
                  </a:moveTo>
                  <a:lnTo>
                    <a:pt x="10044683" y="13715"/>
                  </a:lnTo>
                  <a:lnTo>
                    <a:pt x="10058399" y="27431"/>
                  </a:lnTo>
                  <a:lnTo>
                    <a:pt x="10058400" y="1371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E435EFE-39D2-447F-8B5D-18AECC274C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7818" y="1277472"/>
            <a:ext cx="9421091" cy="533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249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EA80DBF-43BB-44C8-9285-985960818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068282" y="1311163"/>
            <a:ext cx="7693623" cy="990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36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36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smtClean="0">
                <a:solidFill>
                  <a:srgbClr val="FBFBFB"/>
                </a:solidFill>
              </a:rPr>
              <a:t>CONCEJO MUNICIPAL FUNDACIONAL</a:t>
            </a:r>
            <a:br>
              <a:rPr lang="es-ES" sz="3200" b="1" dirty="0" smtClean="0">
                <a:solidFill>
                  <a:srgbClr val="FBFBFB"/>
                </a:solidFill>
              </a:rPr>
            </a:br>
            <a:r>
              <a:rPr lang="es-ES" sz="3200" b="1" dirty="0" smtClean="0">
                <a:solidFill>
                  <a:srgbClr val="FBFBFB"/>
                </a:solidFill>
              </a:rPr>
              <a:t>DE SAN FELIPE</a:t>
            </a: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MX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MX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s-MX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xmlns="" id="{D4B9CBB0-489B-DA1E-9414-1899DEA1D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5087" y="1739584"/>
            <a:ext cx="2211571" cy="35498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11">
            <a:extLst>
              <a:ext uri="{FF2B5EF4-FFF2-40B4-BE49-F238E27FC236}">
                <a16:creationId xmlns:a16="http://schemas.microsoft.com/office/drawing/2014/main" xmlns="" id="{F8E94C77-0150-6F30-D31F-6BECA4D3660A}"/>
              </a:ext>
            </a:extLst>
          </p:cNvPr>
          <p:cNvSpPr txBox="1"/>
          <p:nvPr/>
        </p:nvSpPr>
        <p:spPr>
          <a:xfrm>
            <a:off x="4462818" y="5772913"/>
            <a:ext cx="7055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BFBFB"/>
                </a:solidFill>
              </a:rPr>
              <a:t>GRACIAS A TODOS POR SU ATENCION </a:t>
            </a:r>
            <a:endParaRPr lang="es-MX" sz="3200" b="1" dirty="0">
              <a:solidFill>
                <a:srgbClr val="FBFB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335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4">
            <a:extLst>
              <a:ext uri="{FF2B5EF4-FFF2-40B4-BE49-F238E27FC236}">
                <a16:creationId xmlns:a16="http://schemas.microsoft.com/office/drawing/2014/main" xmlns="" id="{A66D961B-AF99-4180-ADBB-E6CA0836D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770722" y="71801"/>
            <a:ext cx="8857673" cy="507066"/>
          </a:xfrm>
          <a:custGeom>
            <a:avLst/>
            <a:gdLst/>
            <a:ahLst/>
            <a:cxnLst/>
            <a:rect l="l" t="t" r="r" b="b"/>
            <a:pathLst>
              <a:path w="7307580" h="574675">
                <a:moveTo>
                  <a:pt x="7307579" y="0"/>
                </a:moveTo>
                <a:lnTo>
                  <a:pt x="0" y="0"/>
                </a:lnTo>
                <a:lnTo>
                  <a:pt x="0" y="574547"/>
                </a:lnTo>
                <a:lnTo>
                  <a:pt x="7307579" y="574547"/>
                </a:lnTo>
                <a:lnTo>
                  <a:pt x="7307579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77291" y="-28123"/>
            <a:ext cx="8437418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es-ES" b="1" spc="-15" dirty="0" smtClean="0">
                <a:solidFill>
                  <a:srgbClr val="FFFFFF"/>
                </a:solidFill>
                <a:latin typeface="Calibri"/>
                <a:cs typeface="Calibri"/>
              </a:rPr>
              <a:t>Información de Proyecto Valle chico</a:t>
            </a:r>
            <a:endParaRPr lang="es-ES" b="1" spc="1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93818" y="672353"/>
            <a:ext cx="10544848" cy="99193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  <a:tabLst>
                <a:tab pos="1082040" algn="l"/>
                <a:tab pos="2246630" algn="l"/>
                <a:tab pos="3197225" algn="l"/>
                <a:tab pos="5070475" algn="l"/>
                <a:tab pos="6204585" algn="l"/>
                <a:tab pos="6771005" algn="l"/>
              </a:tabLst>
            </a:pPr>
            <a:r>
              <a:rPr lang="es-ES" sz="3200" dirty="0" smtClean="0"/>
              <a:t>Gobierno Municipal de San Felipe 	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082040" algn="l"/>
                <a:tab pos="2246630" algn="l"/>
                <a:tab pos="3197225" algn="l"/>
                <a:tab pos="5070475" algn="l"/>
                <a:tab pos="6204585" algn="l"/>
                <a:tab pos="6771005" algn="l"/>
              </a:tabLst>
            </a:pPr>
            <a:endParaRPr sz="305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62546" y="1479177"/>
            <a:ext cx="10320867" cy="3290901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898650" marR="2578735">
              <a:lnSpc>
                <a:spcPct val="69100"/>
              </a:lnSpc>
              <a:spcBef>
                <a:spcPts val="2185"/>
              </a:spcBef>
              <a:buClr>
                <a:srgbClr val="000000"/>
              </a:buClr>
              <a:buFont typeface="Wingdings"/>
              <a:buChar char=""/>
              <a:tabLst>
                <a:tab pos="2125980" algn="l"/>
              </a:tabLst>
            </a:pPr>
            <a:r>
              <a:rPr lang="es-ES" sz="2650" b="1" i="1" spc="-10" dirty="0" smtClean="0">
                <a:latin typeface="Calibri"/>
                <a:cs typeface="Calibri"/>
              </a:rPr>
              <a:t>LOCALIZACION</a:t>
            </a:r>
            <a:endParaRPr lang="es-ES" sz="2650" b="1" i="1" dirty="0">
              <a:latin typeface="Calibri"/>
              <a:cs typeface="Calibri"/>
            </a:endParaRPr>
          </a:p>
          <a:p>
            <a:pPr marL="1898650" marR="2184400">
              <a:lnSpc>
                <a:spcPct val="69100"/>
              </a:lnSpc>
              <a:spcBef>
                <a:spcPts val="2205"/>
              </a:spcBef>
              <a:buSzPct val="96226"/>
              <a:buFont typeface="Wingdings"/>
              <a:buChar char=""/>
              <a:tabLst>
                <a:tab pos="2052955" algn="l"/>
              </a:tabLst>
            </a:pPr>
            <a:r>
              <a:rPr lang="es-ES" sz="2650" b="1" i="1" spc="-15" dirty="0" smtClean="0">
                <a:latin typeface="Calibri"/>
                <a:cs typeface="Calibri"/>
              </a:rPr>
              <a:t>POZOZ Y PERMISOS</a:t>
            </a:r>
            <a:endParaRPr lang="es-ES" sz="2650" b="1" i="1" dirty="0">
              <a:latin typeface="Calibri"/>
              <a:cs typeface="Calibri"/>
            </a:endParaRPr>
          </a:p>
          <a:p>
            <a:pPr marL="1898650" marR="1965325">
              <a:lnSpc>
                <a:spcPct val="69200"/>
              </a:lnSpc>
              <a:spcBef>
                <a:spcPts val="2205"/>
              </a:spcBef>
              <a:buSzPct val="96226"/>
              <a:buFont typeface="Wingdings"/>
              <a:buChar char=""/>
              <a:tabLst>
                <a:tab pos="2052955" algn="l"/>
              </a:tabLst>
            </a:pPr>
            <a:r>
              <a:rPr lang="es-ES" sz="2650" b="1" i="1" spc="-25" dirty="0" smtClean="0">
                <a:latin typeface="Calibri"/>
                <a:cs typeface="Calibri"/>
              </a:rPr>
              <a:t>ACCESO A VIALIDADES</a:t>
            </a:r>
            <a:endParaRPr lang="es-ES" sz="2650" b="1" i="1" dirty="0">
              <a:latin typeface="Calibri"/>
              <a:cs typeface="Calibri"/>
            </a:endParaRPr>
          </a:p>
          <a:p>
            <a:pPr marL="2052320" indent="-154305">
              <a:lnSpc>
                <a:spcPct val="100000"/>
              </a:lnSpc>
              <a:spcBef>
                <a:spcPts val="1220"/>
              </a:spcBef>
              <a:buSzPct val="96226"/>
              <a:buFont typeface="Wingdings"/>
              <a:buChar char=""/>
              <a:tabLst>
                <a:tab pos="2052955" algn="l"/>
              </a:tabLst>
            </a:pPr>
            <a:r>
              <a:rPr lang="es-ES" sz="2650" b="1" i="1" spc="-15" dirty="0" smtClean="0">
                <a:latin typeface="Calibri"/>
                <a:cs typeface="Calibri"/>
              </a:rPr>
              <a:t>PLAN DE DESARROLLO</a:t>
            </a:r>
            <a:endParaRPr lang="es-ES" sz="2650" b="1" i="1" dirty="0">
              <a:latin typeface="Calibri"/>
              <a:cs typeface="Calibri"/>
            </a:endParaRPr>
          </a:p>
          <a:p>
            <a:pPr marL="2052320" indent="-154305">
              <a:lnSpc>
                <a:spcPct val="100000"/>
              </a:lnSpc>
              <a:spcBef>
                <a:spcPts val="1215"/>
              </a:spcBef>
              <a:buSzPct val="96226"/>
              <a:buFont typeface="Wingdings"/>
              <a:buChar char=""/>
              <a:tabLst>
                <a:tab pos="2052955" algn="l"/>
              </a:tabLst>
            </a:pPr>
            <a:r>
              <a:rPr lang="es-ES" sz="2650" b="1" i="1" spc="-30" dirty="0" smtClean="0">
                <a:latin typeface="Calibri"/>
                <a:cs typeface="Calibri"/>
              </a:rPr>
              <a:t>ANALISIS DE CRECIMIENTO</a:t>
            </a:r>
          </a:p>
          <a:p>
            <a:pPr marL="2052320" indent="-154305">
              <a:lnSpc>
                <a:spcPct val="100000"/>
              </a:lnSpc>
              <a:spcBef>
                <a:spcPts val="1215"/>
              </a:spcBef>
              <a:buSzPct val="96226"/>
              <a:buFont typeface="Wingdings"/>
              <a:buChar char=""/>
              <a:tabLst>
                <a:tab pos="2052955" algn="l"/>
              </a:tabLst>
            </a:pPr>
            <a:r>
              <a:rPr lang="es-ES" sz="2650" b="1" i="1" spc="-30" dirty="0" smtClean="0">
                <a:latin typeface="Calibri"/>
                <a:cs typeface="Calibri"/>
              </a:rPr>
              <a:t>NECESIDADES DE DEMANDA KW</a:t>
            </a:r>
            <a:endParaRPr lang="es-ES" sz="2650" b="1" i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4">
            <a:extLst>
              <a:ext uri="{FF2B5EF4-FFF2-40B4-BE49-F238E27FC236}">
                <a16:creationId xmlns:a16="http://schemas.microsoft.com/office/drawing/2014/main" xmlns="" id="{A66D961B-AF99-4180-ADBB-E6CA0836D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64ECFC1F-4A55-96F6-6EF5-E4C011A81F2F}"/>
              </a:ext>
            </a:extLst>
          </p:cNvPr>
          <p:cNvSpPr/>
          <p:nvPr/>
        </p:nvSpPr>
        <p:spPr>
          <a:xfrm>
            <a:off x="0" y="100853"/>
            <a:ext cx="6190673" cy="507066"/>
          </a:xfrm>
          <a:custGeom>
            <a:avLst/>
            <a:gdLst/>
            <a:ahLst/>
            <a:cxnLst/>
            <a:rect l="l" t="t" r="r" b="b"/>
            <a:pathLst>
              <a:path w="5107305" h="574675">
                <a:moveTo>
                  <a:pt x="5106923" y="0"/>
                </a:moveTo>
                <a:lnTo>
                  <a:pt x="0" y="0"/>
                </a:lnTo>
                <a:lnTo>
                  <a:pt x="0" y="574547"/>
                </a:lnTo>
                <a:lnTo>
                  <a:pt x="5106923" y="574547"/>
                </a:lnTo>
                <a:lnTo>
                  <a:pt x="5106923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7273" y="126797"/>
            <a:ext cx="4341091" cy="48667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MX" b="1" spc="15" dirty="0" smtClean="0">
                <a:solidFill>
                  <a:srgbClr val="FFFFFF"/>
                </a:solidFill>
              </a:rPr>
              <a:t>LOCAL</a:t>
            </a:r>
            <a:r>
              <a:rPr lang="es-MX" b="1" spc="15" dirty="0" smtClean="0">
                <a:solidFill>
                  <a:srgbClr val="FFFFFF"/>
                </a:solidFill>
                <a:latin typeface="Calibri"/>
                <a:cs typeface="Calibri"/>
              </a:rPr>
              <a:t>IZACIÓN</a:t>
            </a:r>
            <a:endParaRPr b="1" spc="15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pSp>
        <p:nvGrpSpPr>
          <p:cNvPr id="3" name="object 6"/>
          <p:cNvGrpSpPr/>
          <p:nvPr/>
        </p:nvGrpSpPr>
        <p:grpSpPr>
          <a:xfrm>
            <a:off x="563418" y="833604"/>
            <a:ext cx="11063624" cy="5969374"/>
            <a:chOff x="0" y="893064"/>
            <a:chExt cx="9127490" cy="676529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93064"/>
              <a:ext cx="9127235" cy="29946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9631" y="2106168"/>
              <a:ext cx="3546347" cy="17815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9631" y="2106168"/>
              <a:ext cx="3546347" cy="178155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346960" y="2083307"/>
              <a:ext cx="3578860" cy="1804670"/>
            </a:xfrm>
            <a:custGeom>
              <a:avLst/>
              <a:gdLst/>
              <a:ahLst/>
              <a:cxnLst/>
              <a:rect l="l" t="t" r="r" b="b"/>
              <a:pathLst>
                <a:path w="3578860" h="1804670">
                  <a:moveTo>
                    <a:pt x="3075434" y="536928"/>
                  </a:moveTo>
                  <a:lnTo>
                    <a:pt x="3055619" y="568451"/>
                  </a:lnTo>
                  <a:lnTo>
                    <a:pt x="3108959" y="601979"/>
                  </a:lnTo>
                  <a:lnTo>
                    <a:pt x="3139614" y="553211"/>
                  </a:lnTo>
                  <a:lnTo>
                    <a:pt x="3101339" y="553211"/>
                  </a:lnTo>
                  <a:lnTo>
                    <a:pt x="3075434" y="536928"/>
                  </a:lnTo>
                  <a:close/>
                </a:path>
                <a:path w="3578860" h="1804670">
                  <a:moveTo>
                    <a:pt x="3089147" y="515111"/>
                  </a:moveTo>
                  <a:lnTo>
                    <a:pt x="3075434" y="536928"/>
                  </a:lnTo>
                  <a:lnTo>
                    <a:pt x="3101339" y="553211"/>
                  </a:lnTo>
                  <a:lnTo>
                    <a:pt x="3115053" y="531395"/>
                  </a:lnTo>
                  <a:lnTo>
                    <a:pt x="3089147" y="515111"/>
                  </a:lnTo>
                  <a:close/>
                </a:path>
                <a:path w="3578860" h="1804670">
                  <a:moveTo>
                    <a:pt x="3115053" y="531395"/>
                  </a:moveTo>
                  <a:lnTo>
                    <a:pt x="3101339" y="553211"/>
                  </a:lnTo>
                  <a:lnTo>
                    <a:pt x="3139614" y="553211"/>
                  </a:lnTo>
                  <a:lnTo>
                    <a:pt x="3142487" y="548639"/>
                  </a:lnTo>
                  <a:lnTo>
                    <a:pt x="3115053" y="531395"/>
                  </a:lnTo>
                  <a:close/>
                </a:path>
                <a:path w="3578860" h="1804670">
                  <a:moveTo>
                    <a:pt x="3081527" y="466344"/>
                  </a:moveTo>
                  <a:lnTo>
                    <a:pt x="3047999" y="519683"/>
                  </a:lnTo>
                  <a:lnTo>
                    <a:pt x="3075434" y="536928"/>
                  </a:lnTo>
                  <a:lnTo>
                    <a:pt x="3089147" y="515111"/>
                  </a:lnTo>
                  <a:lnTo>
                    <a:pt x="3125288" y="515111"/>
                  </a:lnTo>
                  <a:lnTo>
                    <a:pt x="3134867" y="499871"/>
                  </a:lnTo>
                  <a:lnTo>
                    <a:pt x="3081527" y="466344"/>
                  </a:lnTo>
                  <a:close/>
                </a:path>
                <a:path w="3578860" h="1804670">
                  <a:moveTo>
                    <a:pt x="3125288" y="515111"/>
                  </a:moveTo>
                  <a:lnTo>
                    <a:pt x="3089147" y="515111"/>
                  </a:lnTo>
                  <a:lnTo>
                    <a:pt x="3115053" y="531395"/>
                  </a:lnTo>
                  <a:lnTo>
                    <a:pt x="3125288" y="515111"/>
                  </a:lnTo>
                  <a:close/>
                </a:path>
                <a:path w="3578860" h="1804670">
                  <a:moveTo>
                    <a:pt x="3194303" y="582167"/>
                  </a:moveTo>
                  <a:lnTo>
                    <a:pt x="3160775" y="635507"/>
                  </a:lnTo>
                  <a:lnTo>
                    <a:pt x="3214115" y="669035"/>
                  </a:lnTo>
                  <a:lnTo>
                    <a:pt x="3247643" y="615695"/>
                  </a:lnTo>
                  <a:lnTo>
                    <a:pt x="3194303" y="582167"/>
                  </a:lnTo>
                  <a:close/>
                </a:path>
                <a:path w="3578860" h="1804670">
                  <a:moveTo>
                    <a:pt x="3300983" y="649223"/>
                  </a:moveTo>
                  <a:lnTo>
                    <a:pt x="3267455" y="702563"/>
                  </a:lnTo>
                  <a:lnTo>
                    <a:pt x="3320795" y="736091"/>
                  </a:lnTo>
                  <a:lnTo>
                    <a:pt x="3354323" y="682751"/>
                  </a:lnTo>
                  <a:lnTo>
                    <a:pt x="3300983" y="649223"/>
                  </a:lnTo>
                  <a:close/>
                </a:path>
                <a:path w="3578860" h="1804670">
                  <a:moveTo>
                    <a:pt x="3407663" y="716279"/>
                  </a:moveTo>
                  <a:lnTo>
                    <a:pt x="3374135" y="769619"/>
                  </a:lnTo>
                  <a:lnTo>
                    <a:pt x="3427475" y="803147"/>
                  </a:lnTo>
                  <a:lnTo>
                    <a:pt x="3461003" y="749807"/>
                  </a:lnTo>
                  <a:lnTo>
                    <a:pt x="3407663" y="716279"/>
                  </a:lnTo>
                  <a:close/>
                </a:path>
                <a:path w="3578860" h="1804670">
                  <a:moveTo>
                    <a:pt x="3507685" y="854061"/>
                  </a:moveTo>
                  <a:lnTo>
                    <a:pt x="3503675" y="854963"/>
                  </a:lnTo>
                  <a:lnTo>
                    <a:pt x="3517391" y="915923"/>
                  </a:lnTo>
                  <a:lnTo>
                    <a:pt x="3578351" y="902207"/>
                  </a:lnTo>
                  <a:lnTo>
                    <a:pt x="3571151" y="870203"/>
                  </a:lnTo>
                  <a:lnTo>
                    <a:pt x="3532631" y="870203"/>
                  </a:lnTo>
                  <a:lnTo>
                    <a:pt x="3507685" y="854061"/>
                  </a:lnTo>
                  <a:close/>
                </a:path>
                <a:path w="3578860" h="1804670">
                  <a:moveTo>
                    <a:pt x="3548559" y="844865"/>
                  </a:moveTo>
                  <a:lnTo>
                    <a:pt x="3507685" y="854061"/>
                  </a:lnTo>
                  <a:lnTo>
                    <a:pt x="3532631" y="870203"/>
                  </a:lnTo>
                  <a:lnTo>
                    <a:pt x="3548559" y="844865"/>
                  </a:lnTo>
                  <a:close/>
                </a:path>
                <a:path w="3578860" h="1804670">
                  <a:moveTo>
                    <a:pt x="3564635" y="841247"/>
                  </a:moveTo>
                  <a:lnTo>
                    <a:pt x="3548559" y="844865"/>
                  </a:lnTo>
                  <a:lnTo>
                    <a:pt x="3532631" y="870203"/>
                  </a:lnTo>
                  <a:lnTo>
                    <a:pt x="3571151" y="870203"/>
                  </a:lnTo>
                  <a:lnTo>
                    <a:pt x="3564635" y="841247"/>
                  </a:lnTo>
                  <a:close/>
                </a:path>
                <a:path w="3578860" h="1804670">
                  <a:moveTo>
                    <a:pt x="3514343" y="783335"/>
                  </a:moveTo>
                  <a:lnTo>
                    <a:pt x="3480815" y="836675"/>
                  </a:lnTo>
                  <a:lnTo>
                    <a:pt x="3507685" y="854061"/>
                  </a:lnTo>
                  <a:lnTo>
                    <a:pt x="3548559" y="844865"/>
                  </a:lnTo>
                  <a:lnTo>
                    <a:pt x="3566159" y="816863"/>
                  </a:lnTo>
                  <a:lnTo>
                    <a:pt x="3514343" y="783335"/>
                  </a:lnTo>
                  <a:close/>
                </a:path>
                <a:path w="3578860" h="1804670">
                  <a:moveTo>
                    <a:pt x="3441191" y="868679"/>
                  </a:moveTo>
                  <a:lnTo>
                    <a:pt x="3380231" y="882395"/>
                  </a:lnTo>
                  <a:lnTo>
                    <a:pt x="3393947" y="944879"/>
                  </a:lnTo>
                  <a:lnTo>
                    <a:pt x="3456431" y="931163"/>
                  </a:lnTo>
                  <a:lnTo>
                    <a:pt x="3441191" y="868679"/>
                  </a:lnTo>
                  <a:close/>
                </a:path>
                <a:path w="3578860" h="1804670">
                  <a:moveTo>
                    <a:pt x="3319271" y="896111"/>
                  </a:moveTo>
                  <a:lnTo>
                    <a:pt x="3258311" y="909827"/>
                  </a:lnTo>
                  <a:lnTo>
                    <a:pt x="3272027" y="972311"/>
                  </a:lnTo>
                  <a:lnTo>
                    <a:pt x="3332987" y="958595"/>
                  </a:lnTo>
                  <a:lnTo>
                    <a:pt x="3319271" y="896111"/>
                  </a:lnTo>
                  <a:close/>
                </a:path>
                <a:path w="3578860" h="1804670">
                  <a:moveTo>
                    <a:pt x="3195827" y="923543"/>
                  </a:moveTo>
                  <a:lnTo>
                    <a:pt x="3134867" y="937259"/>
                  </a:lnTo>
                  <a:lnTo>
                    <a:pt x="3148583" y="999743"/>
                  </a:lnTo>
                  <a:lnTo>
                    <a:pt x="3211067" y="986027"/>
                  </a:lnTo>
                  <a:lnTo>
                    <a:pt x="3195827" y="923543"/>
                  </a:lnTo>
                  <a:close/>
                </a:path>
                <a:path w="3578860" h="1804670">
                  <a:moveTo>
                    <a:pt x="3073907" y="952499"/>
                  </a:moveTo>
                  <a:lnTo>
                    <a:pt x="3012947" y="966215"/>
                  </a:lnTo>
                  <a:lnTo>
                    <a:pt x="3026663" y="1027175"/>
                  </a:lnTo>
                  <a:lnTo>
                    <a:pt x="3087623" y="1013459"/>
                  </a:lnTo>
                  <a:lnTo>
                    <a:pt x="3073907" y="952499"/>
                  </a:lnTo>
                  <a:close/>
                </a:path>
                <a:path w="3578860" h="1804670">
                  <a:moveTo>
                    <a:pt x="2950463" y="979931"/>
                  </a:moveTo>
                  <a:lnTo>
                    <a:pt x="2889503" y="993647"/>
                  </a:lnTo>
                  <a:lnTo>
                    <a:pt x="2903219" y="1054607"/>
                  </a:lnTo>
                  <a:lnTo>
                    <a:pt x="2965703" y="1040891"/>
                  </a:lnTo>
                  <a:lnTo>
                    <a:pt x="2950463" y="979931"/>
                  </a:lnTo>
                  <a:close/>
                </a:path>
                <a:path w="3578860" h="1804670">
                  <a:moveTo>
                    <a:pt x="2828543" y="1007363"/>
                  </a:moveTo>
                  <a:lnTo>
                    <a:pt x="2767583" y="1021079"/>
                  </a:lnTo>
                  <a:lnTo>
                    <a:pt x="2781299" y="1082039"/>
                  </a:lnTo>
                  <a:lnTo>
                    <a:pt x="2842259" y="1068323"/>
                  </a:lnTo>
                  <a:lnTo>
                    <a:pt x="2828543" y="1007363"/>
                  </a:lnTo>
                  <a:close/>
                </a:path>
                <a:path w="3578860" h="1804670">
                  <a:moveTo>
                    <a:pt x="2706623" y="1034795"/>
                  </a:moveTo>
                  <a:lnTo>
                    <a:pt x="2644139" y="1048511"/>
                  </a:lnTo>
                  <a:lnTo>
                    <a:pt x="2657855" y="1109471"/>
                  </a:lnTo>
                  <a:lnTo>
                    <a:pt x="2720339" y="1095755"/>
                  </a:lnTo>
                  <a:lnTo>
                    <a:pt x="2706623" y="1034795"/>
                  </a:lnTo>
                  <a:close/>
                </a:path>
                <a:path w="3578860" h="1804670">
                  <a:moveTo>
                    <a:pt x="2583179" y="1062227"/>
                  </a:moveTo>
                  <a:lnTo>
                    <a:pt x="2522219" y="1075943"/>
                  </a:lnTo>
                  <a:lnTo>
                    <a:pt x="2535935" y="1136903"/>
                  </a:lnTo>
                  <a:lnTo>
                    <a:pt x="2596895" y="1123187"/>
                  </a:lnTo>
                  <a:lnTo>
                    <a:pt x="2583179" y="1062227"/>
                  </a:lnTo>
                  <a:close/>
                </a:path>
                <a:path w="3578860" h="1804670">
                  <a:moveTo>
                    <a:pt x="2461259" y="1089659"/>
                  </a:moveTo>
                  <a:lnTo>
                    <a:pt x="2398775" y="1103375"/>
                  </a:lnTo>
                  <a:lnTo>
                    <a:pt x="2412491" y="1164335"/>
                  </a:lnTo>
                  <a:lnTo>
                    <a:pt x="2474975" y="1150619"/>
                  </a:lnTo>
                  <a:lnTo>
                    <a:pt x="2461259" y="1089659"/>
                  </a:lnTo>
                  <a:close/>
                </a:path>
                <a:path w="3578860" h="1804670">
                  <a:moveTo>
                    <a:pt x="2337815" y="1117091"/>
                  </a:moveTo>
                  <a:lnTo>
                    <a:pt x="2276855" y="1130807"/>
                  </a:lnTo>
                  <a:lnTo>
                    <a:pt x="2290571" y="1191767"/>
                  </a:lnTo>
                  <a:lnTo>
                    <a:pt x="2351531" y="1178051"/>
                  </a:lnTo>
                  <a:lnTo>
                    <a:pt x="2337815" y="1117091"/>
                  </a:lnTo>
                  <a:close/>
                </a:path>
                <a:path w="3578860" h="1804670">
                  <a:moveTo>
                    <a:pt x="2215895" y="1144523"/>
                  </a:moveTo>
                  <a:lnTo>
                    <a:pt x="2153411" y="1158239"/>
                  </a:lnTo>
                  <a:lnTo>
                    <a:pt x="2167127" y="1219199"/>
                  </a:lnTo>
                  <a:lnTo>
                    <a:pt x="2229611" y="1205483"/>
                  </a:lnTo>
                  <a:lnTo>
                    <a:pt x="2215895" y="1144523"/>
                  </a:lnTo>
                  <a:close/>
                </a:path>
                <a:path w="3578860" h="1804670">
                  <a:moveTo>
                    <a:pt x="2092451" y="1171955"/>
                  </a:moveTo>
                  <a:lnTo>
                    <a:pt x="2031491" y="1185671"/>
                  </a:lnTo>
                  <a:lnTo>
                    <a:pt x="2045207" y="1248155"/>
                  </a:lnTo>
                  <a:lnTo>
                    <a:pt x="2106167" y="1234439"/>
                  </a:lnTo>
                  <a:lnTo>
                    <a:pt x="2092451" y="1171955"/>
                  </a:lnTo>
                  <a:close/>
                </a:path>
                <a:path w="3578860" h="1804670">
                  <a:moveTo>
                    <a:pt x="1970531" y="1199387"/>
                  </a:moveTo>
                  <a:lnTo>
                    <a:pt x="1908047" y="1213103"/>
                  </a:lnTo>
                  <a:lnTo>
                    <a:pt x="1921763" y="1275587"/>
                  </a:lnTo>
                  <a:lnTo>
                    <a:pt x="1984247" y="1261871"/>
                  </a:lnTo>
                  <a:lnTo>
                    <a:pt x="1970531" y="1199387"/>
                  </a:lnTo>
                  <a:close/>
                </a:path>
                <a:path w="3578860" h="1804670">
                  <a:moveTo>
                    <a:pt x="1847087" y="1226819"/>
                  </a:moveTo>
                  <a:lnTo>
                    <a:pt x="1786127" y="1242059"/>
                  </a:lnTo>
                  <a:lnTo>
                    <a:pt x="1799843" y="1303019"/>
                  </a:lnTo>
                  <a:lnTo>
                    <a:pt x="1860803" y="1289303"/>
                  </a:lnTo>
                  <a:lnTo>
                    <a:pt x="1847087" y="1226819"/>
                  </a:lnTo>
                  <a:close/>
                </a:path>
                <a:path w="3578860" h="1804670">
                  <a:moveTo>
                    <a:pt x="1725167" y="1255775"/>
                  </a:moveTo>
                  <a:lnTo>
                    <a:pt x="1662683" y="1269491"/>
                  </a:lnTo>
                  <a:lnTo>
                    <a:pt x="1676399" y="1330451"/>
                  </a:lnTo>
                  <a:lnTo>
                    <a:pt x="1738883" y="1316735"/>
                  </a:lnTo>
                  <a:lnTo>
                    <a:pt x="1725167" y="1255775"/>
                  </a:lnTo>
                  <a:close/>
                </a:path>
                <a:path w="3578860" h="1804670">
                  <a:moveTo>
                    <a:pt x="1601723" y="1283207"/>
                  </a:moveTo>
                  <a:lnTo>
                    <a:pt x="1540763" y="1296923"/>
                  </a:lnTo>
                  <a:lnTo>
                    <a:pt x="1554479" y="1357883"/>
                  </a:lnTo>
                  <a:lnTo>
                    <a:pt x="1615439" y="1344167"/>
                  </a:lnTo>
                  <a:lnTo>
                    <a:pt x="1601723" y="1283207"/>
                  </a:lnTo>
                  <a:close/>
                </a:path>
                <a:path w="3578860" h="1804670">
                  <a:moveTo>
                    <a:pt x="1479803" y="1310639"/>
                  </a:moveTo>
                  <a:lnTo>
                    <a:pt x="1417319" y="1324355"/>
                  </a:lnTo>
                  <a:lnTo>
                    <a:pt x="1431035" y="1385315"/>
                  </a:lnTo>
                  <a:lnTo>
                    <a:pt x="1493519" y="1371599"/>
                  </a:lnTo>
                  <a:lnTo>
                    <a:pt x="1479803" y="1310639"/>
                  </a:lnTo>
                  <a:close/>
                </a:path>
                <a:path w="3578860" h="1804670">
                  <a:moveTo>
                    <a:pt x="1356359" y="1338071"/>
                  </a:moveTo>
                  <a:lnTo>
                    <a:pt x="1295399" y="1351787"/>
                  </a:lnTo>
                  <a:lnTo>
                    <a:pt x="1309115" y="1412747"/>
                  </a:lnTo>
                  <a:lnTo>
                    <a:pt x="1370075" y="1399031"/>
                  </a:lnTo>
                  <a:lnTo>
                    <a:pt x="1356359" y="1338071"/>
                  </a:lnTo>
                  <a:close/>
                </a:path>
                <a:path w="3578860" h="1804670">
                  <a:moveTo>
                    <a:pt x="1234439" y="1365503"/>
                  </a:moveTo>
                  <a:lnTo>
                    <a:pt x="1171955" y="1379219"/>
                  </a:lnTo>
                  <a:lnTo>
                    <a:pt x="1185671" y="1440179"/>
                  </a:lnTo>
                  <a:lnTo>
                    <a:pt x="1248155" y="1426463"/>
                  </a:lnTo>
                  <a:lnTo>
                    <a:pt x="1234439" y="1365503"/>
                  </a:lnTo>
                  <a:close/>
                </a:path>
                <a:path w="3578860" h="1804670">
                  <a:moveTo>
                    <a:pt x="1110995" y="1392935"/>
                  </a:moveTo>
                  <a:lnTo>
                    <a:pt x="1050035" y="1406651"/>
                  </a:lnTo>
                  <a:lnTo>
                    <a:pt x="1063751" y="1467611"/>
                  </a:lnTo>
                  <a:lnTo>
                    <a:pt x="1124711" y="1453895"/>
                  </a:lnTo>
                  <a:lnTo>
                    <a:pt x="1110995" y="1392935"/>
                  </a:lnTo>
                  <a:close/>
                </a:path>
                <a:path w="3578860" h="1804670">
                  <a:moveTo>
                    <a:pt x="989075" y="1420367"/>
                  </a:moveTo>
                  <a:lnTo>
                    <a:pt x="944879" y="1431035"/>
                  </a:lnTo>
                  <a:lnTo>
                    <a:pt x="961643" y="1508759"/>
                  </a:lnTo>
                  <a:lnTo>
                    <a:pt x="1022603" y="1495043"/>
                  </a:lnTo>
                  <a:lnTo>
                    <a:pt x="1020195" y="1484375"/>
                  </a:lnTo>
                  <a:lnTo>
                    <a:pt x="989075" y="1484375"/>
                  </a:lnTo>
                  <a:lnTo>
                    <a:pt x="999665" y="1467432"/>
                  </a:lnTo>
                  <a:lnTo>
                    <a:pt x="989075" y="1420367"/>
                  </a:lnTo>
                  <a:close/>
                </a:path>
                <a:path w="3578860" h="1804670">
                  <a:moveTo>
                    <a:pt x="999665" y="1467432"/>
                  </a:moveTo>
                  <a:lnTo>
                    <a:pt x="989075" y="1484375"/>
                  </a:lnTo>
                  <a:lnTo>
                    <a:pt x="1002791" y="1481327"/>
                  </a:lnTo>
                  <a:lnTo>
                    <a:pt x="999665" y="1467432"/>
                  </a:lnTo>
                  <a:close/>
                </a:path>
                <a:path w="3578860" h="1804670">
                  <a:moveTo>
                    <a:pt x="1011935" y="1447799"/>
                  </a:moveTo>
                  <a:lnTo>
                    <a:pt x="999665" y="1467432"/>
                  </a:lnTo>
                  <a:lnTo>
                    <a:pt x="1002791" y="1481327"/>
                  </a:lnTo>
                  <a:lnTo>
                    <a:pt x="989075" y="1484375"/>
                  </a:lnTo>
                  <a:lnTo>
                    <a:pt x="1020195" y="1484375"/>
                  </a:lnTo>
                  <a:lnTo>
                    <a:pt x="1011935" y="1447799"/>
                  </a:lnTo>
                  <a:close/>
                </a:path>
                <a:path w="3578860" h="1804670">
                  <a:moveTo>
                    <a:pt x="1036319" y="1556003"/>
                  </a:moveTo>
                  <a:lnTo>
                    <a:pt x="975359" y="1569719"/>
                  </a:lnTo>
                  <a:lnTo>
                    <a:pt x="989075" y="1632203"/>
                  </a:lnTo>
                  <a:lnTo>
                    <a:pt x="1050035" y="1618487"/>
                  </a:lnTo>
                  <a:lnTo>
                    <a:pt x="1036319" y="1556003"/>
                  </a:lnTo>
                  <a:close/>
                </a:path>
                <a:path w="3578860" h="1804670">
                  <a:moveTo>
                    <a:pt x="1063751" y="1679447"/>
                  </a:moveTo>
                  <a:lnTo>
                    <a:pt x="1002791" y="1693163"/>
                  </a:lnTo>
                  <a:lnTo>
                    <a:pt x="1016507" y="1754123"/>
                  </a:lnTo>
                  <a:lnTo>
                    <a:pt x="1078991" y="1740407"/>
                  </a:lnTo>
                  <a:lnTo>
                    <a:pt x="1063751" y="1679447"/>
                  </a:lnTo>
                  <a:close/>
                </a:path>
                <a:path w="3578860" h="1804670">
                  <a:moveTo>
                    <a:pt x="1092707" y="1801367"/>
                  </a:moveTo>
                  <a:lnTo>
                    <a:pt x="1078822" y="1804415"/>
                  </a:lnTo>
                  <a:lnTo>
                    <a:pt x="1093393" y="1804415"/>
                  </a:lnTo>
                  <a:lnTo>
                    <a:pt x="1092707" y="1801367"/>
                  </a:lnTo>
                  <a:close/>
                </a:path>
                <a:path w="3578860" h="1804670">
                  <a:moveTo>
                    <a:pt x="992123" y="1786127"/>
                  </a:moveTo>
                  <a:lnTo>
                    <a:pt x="980290" y="1804415"/>
                  </a:lnTo>
                  <a:lnTo>
                    <a:pt x="1021218" y="1804415"/>
                  </a:lnTo>
                  <a:lnTo>
                    <a:pt x="992123" y="1786127"/>
                  </a:lnTo>
                  <a:close/>
                </a:path>
                <a:path w="3578860" h="1804670">
                  <a:moveTo>
                    <a:pt x="885443" y="1717547"/>
                  </a:moveTo>
                  <a:lnTo>
                    <a:pt x="851915" y="1770887"/>
                  </a:lnTo>
                  <a:lnTo>
                    <a:pt x="905255" y="1804415"/>
                  </a:lnTo>
                  <a:lnTo>
                    <a:pt x="938783" y="1752599"/>
                  </a:lnTo>
                  <a:lnTo>
                    <a:pt x="885443" y="1717547"/>
                  </a:lnTo>
                  <a:close/>
                </a:path>
                <a:path w="3578860" h="1804670">
                  <a:moveTo>
                    <a:pt x="780287" y="1650491"/>
                  </a:moveTo>
                  <a:lnTo>
                    <a:pt x="746759" y="1703831"/>
                  </a:lnTo>
                  <a:lnTo>
                    <a:pt x="798575" y="1737359"/>
                  </a:lnTo>
                  <a:lnTo>
                    <a:pt x="833627" y="1684019"/>
                  </a:lnTo>
                  <a:lnTo>
                    <a:pt x="780287" y="1650491"/>
                  </a:lnTo>
                  <a:close/>
                </a:path>
                <a:path w="3578860" h="1804670">
                  <a:moveTo>
                    <a:pt x="673607" y="1583435"/>
                  </a:moveTo>
                  <a:lnTo>
                    <a:pt x="640079" y="1636775"/>
                  </a:lnTo>
                  <a:lnTo>
                    <a:pt x="693419" y="1670303"/>
                  </a:lnTo>
                  <a:lnTo>
                    <a:pt x="726947" y="1616963"/>
                  </a:lnTo>
                  <a:lnTo>
                    <a:pt x="673607" y="1583435"/>
                  </a:lnTo>
                  <a:close/>
                </a:path>
                <a:path w="3578860" h="1804670">
                  <a:moveTo>
                    <a:pt x="566927" y="1516379"/>
                  </a:moveTo>
                  <a:lnTo>
                    <a:pt x="533399" y="1569719"/>
                  </a:lnTo>
                  <a:lnTo>
                    <a:pt x="586739" y="1603247"/>
                  </a:lnTo>
                  <a:lnTo>
                    <a:pt x="620267" y="1549907"/>
                  </a:lnTo>
                  <a:lnTo>
                    <a:pt x="566927" y="1516379"/>
                  </a:lnTo>
                  <a:close/>
                </a:path>
                <a:path w="3578860" h="1804670">
                  <a:moveTo>
                    <a:pt x="461771" y="1449323"/>
                  </a:moveTo>
                  <a:lnTo>
                    <a:pt x="428243" y="1502663"/>
                  </a:lnTo>
                  <a:lnTo>
                    <a:pt x="480059" y="1536191"/>
                  </a:lnTo>
                  <a:lnTo>
                    <a:pt x="513587" y="1482851"/>
                  </a:lnTo>
                  <a:lnTo>
                    <a:pt x="461771" y="1449323"/>
                  </a:lnTo>
                  <a:close/>
                </a:path>
                <a:path w="3578860" h="1804670">
                  <a:moveTo>
                    <a:pt x="355091" y="1382267"/>
                  </a:moveTo>
                  <a:lnTo>
                    <a:pt x="321563" y="1435607"/>
                  </a:lnTo>
                  <a:lnTo>
                    <a:pt x="374903" y="1469135"/>
                  </a:lnTo>
                  <a:lnTo>
                    <a:pt x="408431" y="1415795"/>
                  </a:lnTo>
                  <a:lnTo>
                    <a:pt x="355091" y="1382267"/>
                  </a:lnTo>
                  <a:close/>
                </a:path>
                <a:path w="3578860" h="1804670">
                  <a:moveTo>
                    <a:pt x="248411" y="1315211"/>
                  </a:moveTo>
                  <a:lnTo>
                    <a:pt x="214883" y="1368551"/>
                  </a:lnTo>
                  <a:lnTo>
                    <a:pt x="268223" y="1402079"/>
                  </a:lnTo>
                  <a:lnTo>
                    <a:pt x="301751" y="1348739"/>
                  </a:lnTo>
                  <a:lnTo>
                    <a:pt x="248411" y="1315211"/>
                  </a:lnTo>
                  <a:close/>
                </a:path>
                <a:path w="3578860" h="1804670">
                  <a:moveTo>
                    <a:pt x="141731" y="1248155"/>
                  </a:moveTo>
                  <a:lnTo>
                    <a:pt x="108204" y="1299971"/>
                  </a:lnTo>
                  <a:lnTo>
                    <a:pt x="161544" y="1335023"/>
                  </a:lnTo>
                  <a:lnTo>
                    <a:pt x="195072" y="1281683"/>
                  </a:lnTo>
                  <a:lnTo>
                    <a:pt x="141731" y="1248155"/>
                  </a:lnTo>
                  <a:close/>
                </a:path>
                <a:path w="3578860" h="1804670">
                  <a:moveTo>
                    <a:pt x="32004" y="1181099"/>
                  </a:moveTo>
                  <a:lnTo>
                    <a:pt x="0" y="1231391"/>
                  </a:lnTo>
                  <a:lnTo>
                    <a:pt x="56387" y="1266443"/>
                  </a:lnTo>
                  <a:lnTo>
                    <a:pt x="74138" y="1239011"/>
                  </a:lnTo>
                  <a:lnTo>
                    <a:pt x="70104" y="1239011"/>
                  </a:lnTo>
                  <a:lnTo>
                    <a:pt x="61693" y="1199761"/>
                  </a:lnTo>
                  <a:lnTo>
                    <a:pt x="32004" y="1181099"/>
                  </a:lnTo>
                  <a:close/>
                </a:path>
                <a:path w="3578860" h="1804670">
                  <a:moveTo>
                    <a:pt x="61693" y="1199761"/>
                  </a:moveTo>
                  <a:lnTo>
                    <a:pt x="70104" y="1239011"/>
                  </a:lnTo>
                  <a:lnTo>
                    <a:pt x="85343" y="1214627"/>
                  </a:lnTo>
                  <a:lnTo>
                    <a:pt x="61693" y="1199761"/>
                  </a:lnTo>
                  <a:close/>
                </a:path>
                <a:path w="3578860" h="1804670">
                  <a:moveTo>
                    <a:pt x="60960" y="1196339"/>
                  </a:moveTo>
                  <a:lnTo>
                    <a:pt x="61693" y="1199761"/>
                  </a:lnTo>
                  <a:lnTo>
                    <a:pt x="85343" y="1214627"/>
                  </a:lnTo>
                  <a:lnTo>
                    <a:pt x="70104" y="1239011"/>
                  </a:lnTo>
                  <a:lnTo>
                    <a:pt x="74138" y="1239011"/>
                  </a:lnTo>
                  <a:lnTo>
                    <a:pt x="89916" y="1214627"/>
                  </a:lnTo>
                  <a:lnTo>
                    <a:pt x="60960" y="1196339"/>
                  </a:lnTo>
                  <a:close/>
                </a:path>
                <a:path w="3578860" h="1804670">
                  <a:moveTo>
                    <a:pt x="99060" y="1074419"/>
                  </a:moveTo>
                  <a:lnTo>
                    <a:pt x="65531" y="1127759"/>
                  </a:lnTo>
                  <a:lnTo>
                    <a:pt x="118872" y="1161287"/>
                  </a:lnTo>
                  <a:lnTo>
                    <a:pt x="152400" y="1107947"/>
                  </a:lnTo>
                  <a:lnTo>
                    <a:pt x="99060" y="1074419"/>
                  </a:lnTo>
                  <a:close/>
                </a:path>
                <a:path w="3578860" h="1804670">
                  <a:moveTo>
                    <a:pt x="166116" y="969263"/>
                  </a:moveTo>
                  <a:lnTo>
                    <a:pt x="132587" y="1021079"/>
                  </a:lnTo>
                  <a:lnTo>
                    <a:pt x="185928" y="1056131"/>
                  </a:lnTo>
                  <a:lnTo>
                    <a:pt x="219455" y="1002791"/>
                  </a:lnTo>
                  <a:lnTo>
                    <a:pt x="166116" y="969263"/>
                  </a:lnTo>
                  <a:close/>
                </a:path>
                <a:path w="3578860" h="1804670">
                  <a:moveTo>
                    <a:pt x="234695" y="862583"/>
                  </a:moveTo>
                  <a:lnTo>
                    <a:pt x="201168" y="915923"/>
                  </a:lnTo>
                  <a:lnTo>
                    <a:pt x="252983" y="949451"/>
                  </a:lnTo>
                  <a:lnTo>
                    <a:pt x="286511" y="896111"/>
                  </a:lnTo>
                  <a:lnTo>
                    <a:pt x="234695" y="862583"/>
                  </a:lnTo>
                  <a:close/>
                </a:path>
                <a:path w="3578860" h="1804670">
                  <a:moveTo>
                    <a:pt x="301751" y="755903"/>
                  </a:moveTo>
                  <a:lnTo>
                    <a:pt x="268223" y="809243"/>
                  </a:lnTo>
                  <a:lnTo>
                    <a:pt x="321563" y="842771"/>
                  </a:lnTo>
                  <a:lnTo>
                    <a:pt x="355091" y="789431"/>
                  </a:lnTo>
                  <a:lnTo>
                    <a:pt x="301751" y="755903"/>
                  </a:lnTo>
                  <a:close/>
                </a:path>
                <a:path w="3578860" h="1804670">
                  <a:moveTo>
                    <a:pt x="368807" y="649223"/>
                  </a:moveTo>
                  <a:lnTo>
                    <a:pt x="335279" y="702563"/>
                  </a:lnTo>
                  <a:lnTo>
                    <a:pt x="388619" y="736091"/>
                  </a:lnTo>
                  <a:lnTo>
                    <a:pt x="422147" y="684275"/>
                  </a:lnTo>
                  <a:lnTo>
                    <a:pt x="368807" y="649223"/>
                  </a:lnTo>
                  <a:close/>
                </a:path>
                <a:path w="3578860" h="1804670">
                  <a:moveTo>
                    <a:pt x="435863" y="544067"/>
                  </a:moveTo>
                  <a:lnTo>
                    <a:pt x="402335" y="597407"/>
                  </a:lnTo>
                  <a:lnTo>
                    <a:pt x="455675" y="630935"/>
                  </a:lnTo>
                  <a:lnTo>
                    <a:pt x="489203" y="577595"/>
                  </a:lnTo>
                  <a:lnTo>
                    <a:pt x="435863" y="544067"/>
                  </a:lnTo>
                  <a:close/>
                </a:path>
                <a:path w="3578860" h="1804670">
                  <a:moveTo>
                    <a:pt x="502919" y="437388"/>
                  </a:moveTo>
                  <a:lnTo>
                    <a:pt x="469391" y="490727"/>
                  </a:lnTo>
                  <a:lnTo>
                    <a:pt x="522731" y="524255"/>
                  </a:lnTo>
                  <a:lnTo>
                    <a:pt x="556259" y="470916"/>
                  </a:lnTo>
                  <a:lnTo>
                    <a:pt x="502919" y="437388"/>
                  </a:lnTo>
                  <a:close/>
                </a:path>
                <a:path w="3578860" h="1804670">
                  <a:moveTo>
                    <a:pt x="569975" y="330708"/>
                  </a:moveTo>
                  <a:lnTo>
                    <a:pt x="536447" y="384048"/>
                  </a:lnTo>
                  <a:lnTo>
                    <a:pt x="589787" y="417576"/>
                  </a:lnTo>
                  <a:lnTo>
                    <a:pt x="623315" y="364236"/>
                  </a:lnTo>
                  <a:lnTo>
                    <a:pt x="569975" y="330708"/>
                  </a:lnTo>
                  <a:close/>
                </a:path>
                <a:path w="3578860" h="1804670">
                  <a:moveTo>
                    <a:pt x="755903" y="306324"/>
                  </a:moveTo>
                  <a:lnTo>
                    <a:pt x="694943" y="320040"/>
                  </a:lnTo>
                  <a:lnTo>
                    <a:pt x="708659" y="381000"/>
                  </a:lnTo>
                  <a:lnTo>
                    <a:pt x="769619" y="367284"/>
                  </a:lnTo>
                  <a:lnTo>
                    <a:pt x="755903" y="306324"/>
                  </a:lnTo>
                  <a:close/>
                </a:path>
                <a:path w="3578860" h="1804670">
                  <a:moveTo>
                    <a:pt x="637031" y="225552"/>
                  </a:moveTo>
                  <a:lnTo>
                    <a:pt x="603503" y="278892"/>
                  </a:lnTo>
                  <a:lnTo>
                    <a:pt x="656843" y="312420"/>
                  </a:lnTo>
                  <a:lnTo>
                    <a:pt x="690371" y="259080"/>
                  </a:lnTo>
                  <a:lnTo>
                    <a:pt x="687947" y="257556"/>
                  </a:lnTo>
                  <a:lnTo>
                    <a:pt x="681227" y="257556"/>
                  </a:lnTo>
                  <a:lnTo>
                    <a:pt x="680121" y="252636"/>
                  </a:lnTo>
                  <a:lnTo>
                    <a:pt x="637031" y="225552"/>
                  </a:lnTo>
                  <a:close/>
                </a:path>
                <a:path w="3578860" h="1804670">
                  <a:moveTo>
                    <a:pt x="680121" y="252636"/>
                  </a:moveTo>
                  <a:lnTo>
                    <a:pt x="681227" y="257556"/>
                  </a:lnTo>
                  <a:lnTo>
                    <a:pt x="686176" y="256442"/>
                  </a:lnTo>
                  <a:lnTo>
                    <a:pt x="680121" y="252636"/>
                  </a:lnTo>
                  <a:close/>
                </a:path>
                <a:path w="3578860" h="1804670">
                  <a:moveTo>
                    <a:pt x="686176" y="256442"/>
                  </a:moveTo>
                  <a:lnTo>
                    <a:pt x="681227" y="257556"/>
                  </a:lnTo>
                  <a:lnTo>
                    <a:pt x="687947" y="257556"/>
                  </a:lnTo>
                  <a:lnTo>
                    <a:pt x="686176" y="256442"/>
                  </a:lnTo>
                  <a:close/>
                </a:path>
                <a:path w="3578860" h="1804670">
                  <a:moveTo>
                    <a:pt x="728471" y="182880"/>
                  </a:moveTo>
                  <a:lnTo>
                    <a:pt x="667511" y="196596"/>
                  </a:lnTo>
                  <a:lnTo>
                    <a:pt x="680121" y="252636"/>
                  </a:lnTo>
                  <a:lnTo>
                    <a:pt x="686176" y="256442"/>
                  </a:lnTo>
                  <a:lnTo>
                    <a:pt x="742187" y="243840"/>
                  </a:lnTo>
                  <a:lnTo>
                    <a:pt x="728471" y="182880"/>
                  </a:lnTo>
                  <a:close/>
                </a:path>
                <a:path w="3578860" h="1804670">
                  <a:moveTo>
                    <a:pt x="783335" y="428244"/>
                  </a:moveTo>
                  <a:lnTo>
                    <a:pt x="722375" y="441960"/>
                  </a:lnTo>
                  <a:lnTo>
                    <a:pt x="736091" y="502919"/>
                  </a:lnTo>
                  <a:lnTo>
                    <a:pt x="797051" y="489203"/>
                  </a:lnTo>
                  <a:lnTo>
                    <a:pt x="783335" y="428244"/>
                  </a:lnTo>
                  <a:close/>
                </a:path>
                <a:path w="3578860" h="1804670">
                  <a:moveTo>
                    <a:pt x="810767" y="551687"/>
                  </a:moveTo>
                  <a:lnTo>
                    <a:pt x="749807" y="565403"/>
                  </a:lnTo>
                  <a:lnTo>
                    <a:pt x="768095" y="649223"/>
                  </a:lnTo>
                  <a:lnTo>
                    <a:pt x="807719" y="640079"/>
                  </a:lnTo>
                  <a:lnTo>
                    <a:pt x="795827" y="587224"/>
                  </a:lnTo>
                  <a:lnTo>
                    <a:pt x="784859" y="580643"/>
                  </a:lnTo>
                  <a:lnTo>
                    <a:pt x="794003" y="579119"/>
                  </a:lnTo>
                  <a:lnTo>
                    <a:pt x="817222" y="579119"/>
                  </a:lnTo>
                  <a:lnTo>
                    <a:pt x="810767" y="551687"/>
                  </a:lnTo>
                  <a:close/>
                </a:path>
                <a:path w="3578860" h="1804670">
                  <a:moveTo>
                    <a:pt x="817222" y="579119"/>
                  </a:moveTo>
                  <a:lnTo>
                    <a:pt x="794003" y="579119"/>
                  </a:lnTo>
                  <a:lnTo>
                    <a:pt x="795827" y="587224"/>
                  </a:lnTo>
                  <a:lnTo>
                    <a:pt x="822959" y="603503"/>
                  </a:lnTo>
                  <a:lnTo>
                    <a:pt x="817222" y="579119"/>
                  </a:lnTo>
                  <a:close/>
                </a:path>
                <a:path w="3578860" h="1804670">
                  <a:moveTo>
                    <a:pt x="794003" y="579119"/>
                  </a:moveTo>
                  <a:lnTo>
                    <a:pt x="784859" y="580643"/>
                  </a:lnTo>
                  <a:lnTo>
                    <a:pt x="795827" y="587224"/>
                  </a:lnTo>
                  <a:lnTo>
                    <a:pt x="794003" y="579119"/>
                  </a:lnTo>
                  <a:close/>
                </a:path>
                <a:path w="3578860" h="1804670">
                  <a:moveTo>
                    <a:pt x="915923" y="550163"/>
                  </a:moveTo>
                  <a:lnTo>
                    <a:pt x="854963" y="565403"/>
                  </a:lnTo>
                  <a:lnTo>
                    <a:pt x="868679" y="626363"/>
                  </a:lnTo>
                  <a:lnTo>
                    <a:pt x="929639" y="612647"/>
                  </a:lnTo>
                  <a:lnTo>
                    <a:pt x="915923" y="550163"/>
                  </a:lnTo>
                  <a:close/>
                </a:path>
                <a:path w="3578860" h="1804670">
                  <a:moveTo>
                    <a:pt x="1039367" y="522731"/>
                  </a:moveTo>
                  <a:lnTo>
                    <a:pt x="976883" y="536447"/>
                  </a:lnTo>
                  <a:lnTo>
                    <a:pt x="992123" y="598931"/>
                  </a:lnTo>
                  <a:lnTo>
                    <a:pt x="1053083" y="585215"/>
                  </a:lnTo>
                  <a:lnTo>
                    <a:pt x="1039367" y="522731"/>
                  </a:lnTo>
                  <a:close/>
                </a:path>
                <a:path w="3578860" h="1804670">
                  <a:moveTo>
                    <a:pt x="1161287" y="495299"/>
                  </a:moveTo>
                  <a:lnTo>
                    <a:pt x="1100327" y="509015"/>
                  </a:lnTo>
                  <a:lnTo>
                    <a:pt x="1114043" y="571499"/>
                  </a:lnTo>
                  <a:lnTo>
                    <a:pt x="1175003" y="557783"/>
                  </a:lnTo>
                  <a:lnTo>
                    <a:pt x="1161287" y="495299"/>
                  </a:lnTo>
                  <a:close/>
                </a:path>
                <a:path w="3578860" h="1804670">
                  <a:moveTo>
                    <a:pt x="1284731" y="467868"/>
                  </a:moveTo>
                  <a:lnTo>
                    <a:pt x="1222247" y="481583"/>
                  </a:lnTo>
                  <a:lnTo>
                    <a:pt x="1235963" y="542543"/>
                  </a:lnTo>
                  <a:lnTo>
                    <a:pt x="1298447" y="528827"/>
                  </a:lnTo>
                  <a:lnTo>
                    <a:pt x="1284731" y="467868"/>
                  </a:lnTo>
                  <a:close/>
                </a:path>
                <a:path w="3578860" h="1804670">
                  <a:moveTo>
                    <a:pt x="1406651" y="440436"/>
                  </a:moveTo>
                  <a:lnTo>
                    <a:pt x="1345691" y="454152"/>
                  </a:lnTo>
                  <a:lnTo>
                    <a:pt x="1359407" y="515111"/>
                  </a:lnTo>
                  <a:lnTo>
                    <a:pt x="1420367" y="501395"/>
                  </a:lnTo>
                  <a:lnTo>
                    <a:pt x="1406651" y="440436"/>
                  </a:lnTo>
                  <a:close/>
                </a:path>
                <a:path w="3578860" h="1804670">
                  <a:moveTo>
                    <a:pt x="1530095" y="413004"/>
                  </a:moveTo>
                  <a:lnTo>
                    <a:pt x="1467611" y="426720"/>
                  </a:lnTo>
                  <a:lnTo>
                    <a:pt x="1481327" y="487679"/>
                  </a:lnTo>
                  <a:lnTo>
                    <a:pt x="1543811" y="473963"/>
                  </a:lnTo>
                  <a:lnTo>
                    <a:pt x="1530095" y="413004"/>
                  </a:lnTo>
                  <a:close/>
                </a:path>
                <a:path w="3578860" h="1804670">
                  <a:moveTo>
                    <a:pt x="1652015" y="385572"/>
                  </a:moveTo>
                  <a:lnTo>
                    <a:pt x="1591055" y="399288"/>
                  </a:lnTo>
                  <a:lnTo>
                    <a:pt x="1604771" y="460248"/>
                  </a:lnTo>
                  <a:lnTo>
                    <a:pt x="1665731" y="446532"/>
                  </a:lnTo>
                  <a:lnTo>
                    <a:pt x="1652015" y="385572"/>
                  </a:lnTo>
                  <a:close/>
                </a:path>
                <a:path w="3578860" h="1804670">
                  <a:moveTo>
                    <a:pt x="1775459" y="358140"/>
                  </a:moveTo>
                  <a:lnTo>
                    <a:pt x="1712975" y="371856"/>
                  </a:lnTo>
                  <a:lnTo>
                    <a:pt x="1726691" y="432816"/>
                  </a:lnTo>
                  <a:lnTo>
                    <a:pt x="1789175" y="419100"/>
                  </a:lnTo>
                  <a:lnTo>
                    <a:pt x="1775459" y="358140"/>
                  </a:lnTo>
                  <a:close/>
                </a:path>
                <a:path w="3578860" h="1804670">
                  <a:moveTo>
                    <a:pt x="1897379" y="330708"/>
                  </a:moveTo>
                  <a:lnTo>
                    <a:pt x="1836419" y="344424"/>
                  </a:lnTo>
                  <a:lnTo>
                    <a:pt x="1850135" y="405384"/>
                  </a:lnTo>
                  <a:lnTo>
                    <a:pt x="1911095" y="391668"/>
                  </a:lnTo>
                  <a:lnTo>
                    <a:pt x="1897379" y="330708"/>
                  </a:lnTo>
                  <a:close/>
                </a:path>
                <a:path w="3578860" h="1804670">
                  <a:moveTo>
                    <a:pt x="2020823" y="303276"/>
                  </a:moveTo>
                  <a:lnTo>
                    <a:pt x="1958339" y="316992"/>
                  </a:lnTo>
                  <a:lnTo>
                    <a:pt x="1972055" y="377952"/>
                  </a:lnTo>
                  <a:lnTo>
                    <a:pt x="2034539" y="364236"/>
                  </a:lnTo>
                  <a:lnTo>
                    <a:pt x="2020823" y="303276"/>
                  </a:lnTo>
                  <a:close/>
                </a:path>
                <a:path w="3578860" h="1804670">
                  <a:moveTo>
                    <a:pt x="2142743" y="275844"/>
                  </a:moveTo>
                  <a:lnTo>
                    <a:pt x="2081783" y="289560"/>
                  </a:lnTo>
                  <a:lnTo>
                    <a:pt x="2095499" y="350520"/>
                  </a:lnTo>
                  <a:lnTo>
                    <a:pt x="2156459" y="336804"/>
                  </a:lnTo>
                  <a:lnTo>
                    <a:pt x="2142743" y="275844"/>
                  </a:lnTo>
                  <a:close/>
                </a:path>
                <a:path w="3578860" h="1804670">
                  <a:moveTo>
                    <a:pt x="2266187" y="246888"/>
                  </a:moveTo>
                  <a:lnTo>
                    <a:pt x="2203703" y="260604"/>
                  </a:lnTo>
                  <a:lnTo>
                    <a:pt x="2217419" y="323088"/>
                  </a:lnTo>
                  <a:lnTo>
                    <a:pt x="2279903" y="309372"/>
                  </a:lnTo>
                  <a:lnTo>
                    <a:pt x="2266187" y="246888"/>
                  </a:lnTo>
                  <a:close/>
                </a:path>
                <a:path w="3578860" h="1804670">
                  <a:moveTo>
                    <a:pt x="2388107" y="219456"/>
                  </a:moveTo>
                  <a:lnTo>
                    <a:pt x="2327147" y="233172"/>
                  </a:lnTo>
                  <a:lnTo>
                    <a:pt x="2340863" y="295656"/>
                  </a:lnTo>
                  <a:lnTo>
                    <a:pt x="2401823" y="281940"/>
                  </a:lnTo>
                  <a:lnTo>
                    <a:pt x="2388107" y="219456"/>
                  </a:lnTo>
                  <a:close/>
                </a:path>
                <a:path w="3578860" h="1804670">
                  <a:moveTo>
                    <a:pt x="2511551" y="192024"/>
                  </a:moveTo>
                  <a:lnTo>
                    <a:pt x="2449067" y="205740"/>
                  </a:lnTo>
                  <a:lnTo>
                    <a:pt x="2462783" y="268224"/>
                  </a:lnTo>
                  <a:lnTo>
                    <a:pt x="2525267" y="252984"/>
                  </a:lnTo>
                  <a:lnTo>
                    <a:pt x="2511551" y="192024"/>
                  </a:lnTo>
                  <a:close/>
                </a:path>
                <a:path w="3578860" h="1804670">
                  <a:moveTo>
                    <a:pt x="2633471" y="164592"/>
                  </a:moveTo>
                  <a:lnTo>
                    <a:pt x="2572511" y="178308"/>
                  </a:lnTo>
                  <a:lnTo>
                    <a:pt x="2586227" y="239268"/>
                  </a:lnTo>
                  <a:lnTo>
                    <a:pt x="2647187" y="225552"/>
                  </a:lnTo>
                  <a:lnTo>
                    <a:pt x="2633471" y="164592"/>
                  </a:lnTo>
                  <a:close/>
                </a:path>
                <a:path w="3578860" h="1804670">
                  <a:moveTo>
                    <a:pt x="2756915" y="137160"/>
                  </a:moveTo>
                  <a:lnTo>
                    <a:pt x="2694431" y="150876"/>
                  </a:lnTo>
                  <a:lnTo>
                    <a:pt x="2708147" y="211836"/>
                  </a:lnTo>
                  <a:lnTo>
                    <a:pt x="2770631" y="198120"/>
                  </a:lnTo>
                  <a:lnTo>
                    <a:pt x="2756915" y="137160"/>
                  </a:lnTo>
                  <a:close/>
                </a:path>
                <a:path w="3578860" h="1804670">
                  <a:moveTo>
                    <a:pt x="2878835" y="109728"/>
                  </a:moveTo>
                  <a:lnTo>
                    <a:pt x="2817875" y="123444"/>
                  </a:lnTo>
                  <a:lnTo>
                    <a:pt x="2831591" y="184404"/>
                  </a:lnTo>
                  <a:lnTo>
                    <a:pt x="2892551" y="170688"/>
                  </a:lnTo>
                  <a:lnTo>
                    <a:pt x="2878835" y="109728"/>
                  </a:lnTo>
                  <a:close/>
                </a:path>
                <a:path w="3578860" h="1804670">
                  <a:moveTo>
                    <a:pt x="3002279" y="82296"/>
                  </a:moveTo>
                  <a:lnTo>
                    <a:pt x="2939795" y="96012"/>
                  </a:lnTo>
                  <a:lnTo>
                    <a:pt x="2953511" y="156972"/>
                  </a:lnTo>
                  <a:lnTo>
                    <a:pt x="3015995" y="143256"/>
                  </a:lnTo>
                  <a:lnTo>
                    <a:pt x="3002279" y="82296"/>
                  </a:lnTo>
                  <a:close/>
                </a:path>
                <a:path w="3578860" h="1804670">
                  <a:moveTo>
                    <a:pt x="3124199" y="54864"/>
                  </a:moveTo>
                  <a:lnTo>
                    <a:pt x="3063239" y="68580"/>
                  </a:lnTo>
                  <a:lnTo>
                    <a:pt x="3076955" y="129540"/>
                  </a:lnTo>
                  <a:lnTo>
                    <a:pt x="3137915" y="115824"/>
                  </a:lnTo>
                  <a:lnTo>
                    <a:pt x="3124199" y="54864"/>
                  </a:lnTo>
                  <a:close/>
                </a:path>
                <a:path w="3578860" h="1804670">
                  <a:moveTo>
                    <a:pt x="3247643" y="27432"/>
                  </a:moveTo>
                  <a:lnTo>
                    <a:pt x="3185159" y="41148"/>
                  </a:lnTo>
                  <a:lnTo>
                    <a:pt x="3198875" y="102108"/>
                  </a:lnTo>
                  <a:lnTo>
                    <a:pt x="3261359" y="88392"/>
                  </a:lnTo>
                  <a:lnTo>
                    <a:pt x="3247643" y="27432"/>
                  </a:lnTo>
                  <a:close/>
                </a:path>
                <a:path w="3578860" h="1804670">
                  <a:moveTo>
                    <a:pt x="3381137" y="61442"/>
                  </a:moveTo>
                  <a:lnTo>
                    <a:pt x="3331972" y="72504"/>
                  </a:lnTo>
                  <a:lnTo>
                    <a:pt x="3317747" y="94488"/>
                  </a:lnTo>
                  <a:lnTo>
                    <a:pt x="3371087" y="128016"/>
                  </a:lnTo>
                  <a:lnTo>
                    <a:pt x="3404615" y="76200"/>
                  </a:lnTo>
                  <a:lnTo>
                    <a:pt x="3381137" y="61442"/>
                  </a:lnTo>
                  <a:close/>
                </a:path>
                <a:path w="3578860" h="1804670">
                  <a:moveTo>
                    <a:pt x="3369563" y="0"/>
                  </a:moveTo>
                  <a:lnTo>
                    <a:pt x="3308603" y="13716"/>
                  </a:lnTo>
                  <a:lnTo>
                    <a:pt x="3322319" y="74676"/>
                  </a:lnTo>
                  <a:lnTo>
                    <a:pt x="3331972" y="72504"/>
                  </a:lnTo>
                  <a:lnTo>
                    <a:pt x="3351275" y="42672"/>
                  </a:lnTo>
                  <a:lnTo>
                    <a:pt x="3379165" y="42672"/>
                  </a:lnTo>
                  <a:lnTo>
                    <a:pt x="3369563" y="0"/>
                  </a:lnTo>
                  <a:close/>
                </a:path>
                <a:path w="3578860" h="1804670">
                  <a:moveTo>
                    <a:pt x="3351275" y="42672"/>
                  </a:moveTo>
                  <a:lnTo>
                    <a:pt x="3331972" y="72504"/>
                  </a:lnTo>
                  <a:lnTo>
                    <a:pt x="3381137" y="61442"/>
                  </a:lnTo>
                  <a:lnTo>
                    <a:pt x="3351275" y="42672"/>
                  </a:lnTo>
                  <a:close/>
                </a:path>
                <a:path w="3578860" h="1804670">
                  <a:moveTo>
                    <a:pt x="3379165" y="42672"/>
                  </a:moveTo>
                  <a:lnTo>
                    <a:pt x="3351275" y="42672"/>
                  </a:lnTo>
                  <a:lnTo>
                    <a:pt x="3381137" y="61442"/>
                  </a:lnTo>
                  <a:lnTo>
                    <a:pt x="3383279" y="60960"/>
                  </a:lnTo>
                  <a:lnTo>
                    <a:pt x="3379165" y="42672"/>
                  </a:lnTo>
                  <a:close/>
                </a:path>
                <a:path w="3578860" h="1804670">
                  <a:moveTo>
                    <a:pt x="3284219" y="147828"/>
                  </a:moveTo>
                  <a:lnTo>
                    <a:pt x="3250691" y="201168"/>
                  </a:lnTo>
                  <a:lnTo>
                    <a:pt x="3302507" y="234696"/>
                  </a:lnTo>
                  <a:lnTo>
                    <a:pt x="3337559" y="181356"/>
                  </a:lnTo>
                  <a:lnTo>
                    <a:pt x="3284219" y="147828"/>
                  </a:lnTo>
                  <a:close/>
                </a:path>
                <a:path w="3578860" h="1804670">
                  <a:moveTo>
                    <a:pt x="3217163" y="254508"/>
                  </a:moveTo>
                  <a:lnTo>
                    <a:pt x="3182111" y="307848"/>
                  </a:lnTo>
                  <a:lnTo>
                    <a:pt x="3235451" y="341376"/>
                  </a:lnTo>
                  <a:lnTo>
                    <a:pt x="3268979" y="288036"/>
                  </a:lnTo>
                  <a:lnTo>
                    <a:pt x="3217163" y="254508"/>
                  </a:lnTo>
                  <a:close/>
                </a:path>
                <a:path w="3578860" h="1804670">
                  <a:moveTo>
                    <a:pt x="3148583" y="361188"/>
                  </a:moveTo>
                  <a:lnTo>
                    <a:pt x="3115055" y="414528"/>
                  </a:lnTo>
                  <a:lnTo>
                    <a:pt x="3168395" y="448056"/>
                  </a:lnTo>
                  <a:lnTo>
                    <a:pt x="3201923" y="394716"/>
                  </a:lnTo>
                  <a:lnTo>
                    <a:pt x="3148583" y="3611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5896355" y="1789175"/>
              <a:ext cx="1824355" cy="989330"/>
            </a:xfrm>
            <a:custGeom>
              <a:avLst/>
              <a:gdLst/>
              <a:ahLst/>
              <a:cxnLst/>
              <a:rect l="l" t="t" r="r" b="b"/>
              <a:pathLst>
                <a:path w="1824354" h="989330">
                  <a:moveTo>
                    <a:pt x="192023" y="394715"/>
                  </a:moveTo>
                  <a:lnTo>
                    <a:pt x="0" y="446531"/>
                  </a:lnTo>
                  <a:lnTo>
                    <a:pt x="352043" y="989075"/>
                  </a:lnTo>
                  <a:lnTo>
                    <a:pt x="537971" y="938783"/>
                  </a:lnTo>
                  <a:lnTo>
                    <a:pt x="545310" y="745235"/>
                  </a:lnTo>
                  <a:lnTo>
                    <a:pt x="405383" y="745235"/>
                  </a:lnTo>
                  <a:lnTo>
                    <a:pt x="397382" y="732424"/>
                  </a:lnTo>
                  <a:lnTo>
                    <a:pt x="381380" y="706231"/>
                  </a:lnTo>
                  <a:lnTo>
                    <a:pt x="373379" y="693419"/>
                  </a:lnTo>
                  <a:lnTo>
                    <a:pt x="192023" y="394715"/>
                  </a:lnTo>
                  <a:close/>
                </a:path>
                <a:path w="1824354" h="989330">
                  <a:moveTo>
                    <a:pt x="562355" y="295655"/>
                  </a:moveTo>
                  <a:lnTo>
                    <a:pt x="413003" y="335279"/>
                  </a:lnTo>
                  <a:lnTo>
                    <a:pt x="405383" y="745235"/>
                  </a:lnTo>
                  <a:lnTo>
                    <a:pt x="545310" y="745235"/>
                  </a:lnTo>
                  <a:lnTo>
                    <a:pt x="562355" y="295655"/>
                  </a:lnTo>
                  <a:close/>
                </a:path>
                <a:path w="1824354" h="989330">
                  <a:moveTo>
                    <a:pt x="948689" y="200215"/>
                  </a:moveTo>
                  <a:lnTo>
                    <a:pt x="896635" y="200953"/>
                  </a:lnTo>
                  <a:lnTo>
                    <a:pt x="839723" y="211835"/>
                  </a:lnTo>
                  <a:lnTo>
                    <a:pt x="792553" y="228307"/>
                  </a:lnTo>
                  <a:lnTo>
                    <a:pt x="751673" y="250338"/>
                  </a:lnTo>
                  <a:lnTo>
                    <a:pt x="717157" y="278001"/>
                  </a:lnTo>
                  <a:lnTo>
                    <a:pt x="689079" y="311371"/>
                  </a:lnTo>
                  <a:lnTo>
                    <a:pt x="667511" y="350519"/>
                  </a:lnTo>
                  <a:lnTo>
                    <a:pt x="651772" y="393289"/>
                  </a:lnTo>
                  <a:lnTo>
                    <a:pt x="642908" y="439204"/>
                  </a:lnTo>
                  <a:lnTo>
                    <a:pt x="640848" y="488118"/>
                  </a:lnTo>
                  <a:lnTo>
                    <a:pt x="645517" y="539886"/>
                  </a:lnTo>
                  <a:lnTo>
                    <a:pt x="656843" y="594359"/>
                  </a:lnTo>
                  <a:lnTo>
                    <a:pt x="674010" y="647029"/>
                  </a:lnTo>
                  <a:lnTo>
                    <a:pt x="696150" y="693480"/>
                  </a:lnTo>
                  <a:lnTo>
                    <a:pt x="723119" y="733714"/>
                  </a:lnTo>
                  <a:lnTo>
                    <a:pt x="754770" y="767730"/>
                  </a:lnTo>
                  <a:lnTo>
                    <a:pt x="790955" y="795527"/>
                  </a:lnTo>
                  <a:lnTo>
                    <a:pt x="829702" y="815644"/>
                  </a:lnTo>
                  <a:lnTo>
                    <a:pt x="870862" y="828446"/>
                  </a:lnTo>
                  <a:lnTo>
                    <a:pt x="914290" y="833932"/>
                  </a:lnTo>
                  <a:lnTo>
                    <a:pt x="959839" y="832103"/>
                  </a:lnTo>
                  <a:lnTo>
                    <a:pt x="1007363" y="822959"/>
                  </a:lnTo>
                  <a:lnTo>
                    <a:pt x="1054560" y="806124"/>
                  </a:lnTo>
                  <a:lnTo>
                    <a:pt x="1095755" y="783145"/>
                  </a:lnTo>
                  <a:lnTo>
                    <a:pt x="1131236" y="754165"/>
                  </a:lnTo>
                  <a:lnTo>
                    <a:pt x="1161287" y="719327"/>
                  </a:lnTo>
                  <a:lnTo>
                    <a:pt x="1178441" y="687419"/>
                  </a:lnTo>
                  <a:lnTo>
                    <a:pt x="953190" y="687419"/>
                  </a:lnTo>
                  <a:lnTo>
                    <a:pt x="934783" y="685418"/>
                  </a:lnTo>
                  <a:lnTo>
                    <a:pt x="900683" y="665987"/>
                  </a:lnTo>
                  <a:lnTo>
                    <a:pt x="870013" y="620648"/>
                  </a:lnTo>
                  <a:lnTo>
                    <a:pt x="855892" y="584977"/>
                  </a:lnTo>
                  <a:lnTo>
                    <a:pt x="842771" y="541019"/>
                  </a:lnTo>
                  <a:lnTo>
                    <a:pt x="829775" y="477560"/>
                  </a:lnTo>
                  <a:lnTo>
                    <a:pt x="827312" y="426171"/>
                  </a:lnTo>
                  <a:lnTo>
                    <a:pt x="835310" y="386852"/>
                  </a:lnTo>
                  <a:lnTo>
                    <a:pt x="853696" y="359603"/>
                  </a:lnTo>
                  <a:lnTo>
                    <a:pt x="882395" y="344423"/>
                  </a:lnTo>
                  <a:lnTo>
                    <a:pt x="898136" y="342471"/>
                  </a:lnTo>
                  <a:lnTo>
                    <a:pt x="1139495" y="342471"/>
                  </a:lnTo>
                  <a:lnTo>
                    <a:pt x="1135594" y="333398"/>
                  </a:lnTo>
                  <a:lnTo>
                    <a:pt x="1108900" y="291274"/>
                  </a:lnTo>
                  <a:lnTo>
                    <a:pt x="1076777" y="256293"/>
                  </a:lnTo>
                  <a:lnTo>
                    <a:pt x="1039367" y="228599"/>
                  </a:lnTo>
                  <a:lnTo>
                    <a:pt x="996172" y="209478"/>
                  </a:lnTo>
                  <a:lnTo>
                    <a:pt x="948689" y="200215"/>
                  </a:lnTo>
                  <a:close/>
                </a:path>
                <a:path w="1824354" h="989330">
                  <a:moveTo>
                    <a:pt x="1344167" y="86867"/>
                  </a:moveTo>
                  <a:lnTo>
                    <a:pt x="1161287" y="135636"/>
                  </a:lnTo>
                  <a:lnTo>
                    <a:pt x="1321307" y="728471"/>
                  </a:lnTo>
                  <a:lnTo>
                    <a:pt x="1502663" y="679703"/>
                  </a:lnTo>
                  <a:lnTo>
                    <a:pt x="1441703" y="449579"/>
                  </a:lnTo>
                  <a:lnTo>
                    <a:pt x="1580387" y="411479"/>
                  </a:lnTo>
                  <a:lnTo>
                    <a:pt x="1775459" y="411479"/>
                  </a:lnTo>
                  <a:lnTo>
                    <a:pt x="1747011" y="304799"/>
                  </a:lnTo>
                  <a:lnTo>
                    <a:pt x="1402079" y="304799"/>
                  </a:lnTo>
                  <a:lnTo>
                    <a:pt x="1344167" y="86867"/>
                  </a:lnTo>
                  <a:close/>
                </a:path>
                <a:path w="1824354" h="989330">
                  <a:moveTo>
                    <a:pt x="1196339" y="530351"/>
                  </a:moveTo>
                  <a:lnTo>
                    <a:pt x="1027175" y="563879"/>
                  </a:lnTo>
                  <a:lnTo>
                    <a:pt x="1030604" y="609266"/>
                  </a:lnTo>
                  <a:lnTo>
                    <a:pt x="1022603" y="644651"/>
                  </a:lnTo>
                  <a:lnTo>
                    <a:pt x="1003172" y="669750"/>
                  </a:lnTo>
                  <a:lnTo>
                    <a:pt x="972311" y="684275"/>
                  </a:lnTo>
                  <a:lnTo>
                    <a:pt x="953190" y="687419"/>
                  </a:lnTo>
                  <a:lnTo>
                    <a:pt x="1178441" y="687419"/>
                  </a:lnTo>
                  <a:lnTo>
                    <a:pt x="1183266" y="678441"/>
                  </a:lnTo>
                  <a:lnTo>
                    <a:pt x="1196530" y="633412"/>
                  </a:lnTo>
                  <a:lnTo>
                    <a:pt x="1200935" y="584096"/>
                  </a:lnTo>
                  <a:lnTo>
                    <a:pt x="1196339" y="530351"/>
                  </a:lnTo>
                  <a:close/>
                </a:path>
                <a:path w="1824354" h="989330">
                  <a:moveTo>
                    <a:pt x="1775459" y="411479"/>
                  </a:moveTo>
                  <a:lnTo>
                    <a:pt x="1580387" y="411479"/>
                  </a:lnTo>
                  <a:lnTo>
                    <a:pt x="1642871" y="643127"/>
                  </a:lnTo>
                  <a:lnTo>
                    <a:pt x="1824227" y="594359"/>
                  </a:lnTo>
                  <a:lnTo>
                    <a:pt x="1775459" y="411479"/>
                  </a:lnTo>
                  <a:close/>
                </a:path>
                <a:path w="1824354" h="989330">
                  <a:moveTo>
                    <a:pt x="1139495" y="342471"/>
                  </a:moveTo>
                  <a:lnTo>
                    <a:pt x="898136" y="342471"/>
                  </a:lnTo>
                  <a:lnTo>
                    <a:pt x="913447" y="343661"/>
                  </a:lnTo>
                  <a:lnTo>
                    <a:pt x="928473" y="348281"/>
                  </a:lnTo>
                  <a:lnTo>
                    <a:pt x="969644" y="387286"/>
                  </a:lnTo>
                  <a:lnTo>
                    <a:pt x="989075" y="437387"/>
                  </a:lnTo>
                  <a:lnTo>
                    <a:pt x="1156715" y="382523"/>
                  </a:lnTo>
                  <a:lnTo>
                    <a:pt x="1139495" y="342471"/>
                  </a:lnTo>
                  <a:close/>
                </a:path>
                <a:path w="1824354" h="989330">
                  <a:moveTo>
                    <a:pt x="1665731" y="0"/>
                  </a:moveTo>
                  <a:lnTo>
                    <a:pt x="1482851" y="48767"/>
                  </a:lnTo>
                  <a:lnTo>
                    <a:pt x="1542287" y="266699"/>
                  </a:lnTo>
                  <a:lnTo>
                    <a:pt x="1402079" y="304799"/>
                  </a:lnTo>
                  <a:lnTo>
                    <a:pt x="1747011" y="304799"/>
                  </a:lnTo>
                  <a:lnTo>
                    <a:pt x="16657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886200"/>
              <a:ext cx="9127235" cy="3771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89631" y="3886200"/>
              <a:ext cx="3546347" cy="731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89631" y="3886200"/>
              <a:ext cx="3546347" cy="731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49791" y="3886200"/>
              <a:ext cx="203592" cy="746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4">
            <a:extLst>
              <a:ext uri="{FF2B5EF4-FFF2-40B4-BE49-F238E27FC236}">
                <a16:creationId xmlns:a16="http://schemas.microsoft.com/office/drawing/2014/main" xmlns="" id="{A66D961B-AF99-4180-ADBB-E6CA0836D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794720"/>
            <a:ext cx="12192000" cy="2635624"/>
            <a:chOff x="0" y="900683"/>
            <a:chExt cx="10058400" cy="298704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00683"/>
              <a:ext cx="10058400" cy="298703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9248" y="900683"/>
              <a:ext cx="574675" cy="942340"/>
            </a:xfrm>
            <a:custGeom>
              <a:avLst/>
              <a:gdLst/>
              <a:ahLst/>
              <a:cxnLst/>
              <a:rect l="l" t="t" r="r" b="b"/>
              <a:pathLst>
                <a:path w="574675" h="942339">
                  <a:moveTo>
                    <a:pt x="156972" y="402336"/>
                  </a:moveTo>
                  <a:lnTo>
                    <a:pt x="0" y="400812"/>
                  </a:lnTo>
                  <a:lnTo>
                    <a:pt x="0" y="435864"/>
                  </a:lnTo>
                  <a:lnTo>
                    <a:pt x="156972" y="437388"/>
                  </a:lnTo>
                  <a:lnTo>
                    <a:pt x="156972" y="402336"/>
                  </a:lnTo>
                  <a:close/>
                </a:path>
                <a:path w="574675" h="942339">
                  <a:moveTo>
                    <a:pt x="574535" y="903732"/>
                  </a:moveTo>
                  <a:lnTo>
                    <a:pt x="410629" y="511810"/>
                  </a:lnTo>
                  <a:lnTo>
                    <a:pt x="410997" y="283857"/>
                  </a:lnTo>
                  <a:lnTo>
                    <a:pt x="504431" y="50292"/>
                  </a:lnTo>
                  <a:lnTo>
                    <a:pt x="411213" y="154292"/>
                  </a:lnTo>
                  <a:lnTo>
                    <a:pt x="411467" y="0"/>
                  </a:lnTo>
                  <a:lnTo>
                    <a:pt x="397751" y="0"/>
                  </a:lnTo>
                  <a:lnTo>
                    <a:pt x="397471" y="169621"/>
                  </a:lnTo>
                  <a:lnTo>
                    <a:pt x="397230" y="169900"/>
                  </a:lnTo>
                  <a:lnTo>
                    <a:pt x="397230" y="318287"/>
                  </a:lnTo>
                  <a:lnTo>
                    <a:pt x="396963" y="479145"/>
                  </a:lnTo>
                  <a:lnTo>
                    <a:pt x="364223" y="400812"/>
                  </a:lnTo>
                  <a:lnTo>
                    <a:pt x="397230" y="318287"/>
                  </a:lnTo>
                  <a:lnTo>
                    <a:pt x="397230" y="169900"/>
                  </a:lnTo>
                  <a:lnTo>
                    <a:pt x="201168" y="388620"/>
                  </a:lnTo>
                  <a:lnTo>
                    <a:pt x="396684" y="658368"/>
                  </a:lnTo>
                  <a:lnTo>
                    <a:pt x="396227" y="941832"/>
                  </a:lnTo>
                  <a:lnTo>
                    <a:pt x="409943" y="941832"/>
                  </a:lnTo>
                  <a:lnTo>
                    <a:pt x="410362" y="677252"/>
                  </a:lnTo>
                  <a:lnTo>
                    <a:pt x="574535" y="9037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65175" y="935735"/>
              <a:ext cx="405765" cy="883919"/>
            </a:xfrm>
            <a:custGeom>
              <a:avLst/>
              <a:gdLst/>
              <a:ahLst/>
              <a:cxnLst/>
              <a:rect l="l" t="t" r="r" b="b"/>
              <a:pathLst>
                <a:path w="405765" h="883919">
                  <a:moveTo>
                    <a:pt x="320039" y="0"/>
                  </a:moveTo>
                  <a:lnTo>
                    <a:pt x="312419" y="0"/>
                  </a:lnTo>
                  <a:lnTo>
                    <a:pt x="307847" y="6096"/>
                  </a:lnTo>
                  <a:lnTo>
                    <a:pt x="4571" y="344424"/>
                  </a:lnTo>
                  <a:lnTo>
                    <a:pt x="0" y="350520"/>
                  </a:lnTo>
                  <a:lnTo>
                    <a:pt x="0" y="356616"/>
                  </a:lnTo>
                  <a:lnTo>
                    <a:pt x="3048" y="362712"/>
                  </a:lnTo>
                  <a:lnTo>
                    <a:pt x="377951" y="877823"/>
                  </a:lnTo>
                  <a:lnTo>
                    <a:pt x="382523" y="882395"/>
                  </a:lnTo>
                  <a:lnTo>
                    <a:pt x="390143" y="883919"/>
                  </a:lnTo>
                  <a:lnTo>
                    <a:pt x="402335" y="877823"/>
                  </a:lnTo>
                  <a:lnTo>
                    <a:pt x="403555" y="874775"/>
                  </a:lnTo>
                  <a:lnTo>
                    <a:pt x="376427" y="874775"/>
                  </a:lnTo>
                  <a:lnTo>
                    <a:pt x="330012" y="763782"/>
                  </a:lnTo>
                  <a:lnTo>
                    <a:pt x="39218" y="364236"/>
                  </a:lnTo>
                  <a:lnTo>
                    <a:pt x="25907" y="364236"/>
                  </a:lnTo>
                  <a:lnTo>
                    <a:pt x="25907" y="345948"/>
                  </a:lnTo>
                  <a:lnTo>
                    <a:pt x="42227" y="345948"/>
                  </a:lnTo>
                  <a:lnTo>
                    <a:pt x="276936" y="82933"/>
                  </a:lnTo>
                  <a:lnTo>
                    <a:pt x="306323" y="9144"/>
                  </a:lnTo>
                  <a:lnTo>
                    <a:pt x="332841" y="9144"/>
                  </a:lnTo>
                  <a:lnTo>
                    <a:pt x="332231" y="6096"/>
                  </a:lnTo>
                  <a:lnTo>
                    <a:pt x="320039" y="0"/>
                  </a:lnTo>
                  <a:close/>
                </a:path>
                <a:path w="405765" h="883919">
                  <a:moveTo>
                    <a:pt x="330012" y="763782"/>
                  </a:moveTo>
                  <a:lnTo>
                    <a:pt x="376427" y="874775"/>
                  </a:lnTo>
                  <a:lnTo>
                    <a:pt x="400811" y="861059"/>
                  </a:lnTo>
                  <a:lnTo>
                    <a:pt x="330012" y="763782"/>
                  </a:lnTo>
                  <a:close/>
                </a:path>
                <a:path w="405765" h="883919">
                  <a:moveTo>
                    <a:pt x="332841" y="9144"/>
                  </a:moveTo>
                  <a:lnTo>
                    <a:pt x="306323" y="9144"/>
                  </a:lnTo>
                  <a:lnTo>
                    <a:pt x="329183" y="24384"/>
                  </a:lnTo>
                  <a:lnTo>
                    <a:pt x="276936" y="82933"/>
                  </a:lnTo>
                  <a:lnTo>
                    <a:pt x="166115" y="361188"/>
                  </a:lnTo>
                  <a:lnTo>
                    <a:pt x="164591" y="364236"/>
                  </a:lnTo>
                  <a:lnTo>
                    <a:pt x="164591" y="367284"/>
                  </a:lnTo>
                  <a:lnTo>
                    <a:pt x="166115" y="371856"/>
                  </a:lnTo>
                  <a:lnTo>
                    <a:pt x="330012" y="763782"/>
                  </a:lnTo>
                  <a:lnTo>
                    <a:pt x="400811" y="861059"/>
                  </a:lnTo>
                  <a:lnTo>
                    <a:pt x="376427" y="874775"/>
                  </a:lnTo>
                  <a:lnTo>
                    <a:pt x="403555" y="874775"/>
                  </a:lnTo>
                  <a:lnTo>
                    <a:pt x="405383" y="870203"/>
                  </a:lnTo>
                  <a:lnTo>
                    <a:pt x="402335" y="864107"/>
                  </a:lnTo>
                  <a:lnTo>
                    <a:pt x="196485" y="371856"/>
                  </a:lnTo>
                  <a:lnTo>
                    <a:pt x="192023" y="371856"/>
                  </a:lnTo>
                  <a:lnTo>
                    <a:pt x="192023" y="361188"/>
                  </a:lnTo>
                  <a:lnTo>
                    <a:pt x="196272" y="361188"/>
                  </a:lnTo>
                  <a:lnTo>
                    <a:pt x="332231" y="19812"/>
                  </a:lnTo>
                  <a:lnTo>
                    <a:pt x="333755" y="13716"/>
                  </a:lnTo>
                  <a:lnTo>
                    <a:pt x="332841" y="9144"/>
                  </a:lnTo>
                  <a:close/>
                </a:path>
                <a:path w="405765" h="883919">
                  <a:moveTo>
                    <a:pt x="192023" y="361188"/>
                  </a:moveTo>
                  <a:lnTo>
                    <a:pt x="192023" y="371856"/>
                  </a:lnTo>
                  <a:lnTo>
                    <a:pt x="194200" y="366391"/>
                  </a:lnTo>
                  <a:lnTo>
                    <a:pt x="192023" y="361188"/>
                  </a:lnTo>
                  <a:close/>
                </a:path>
                <a:path w="405765" h="883919">
                  <a:moveTo>
                    <a:pt x="194200" y="366391"/>
                  </a:moveTo>
                  <a:lnTo>
                    <a:pt x="192023" y="371856"/>
                  </a:lnTo>
                  <a:lnTo>
                    <a:pt x="196485" y="371856"/>
                  </a:lnTo>
                  <a:lnTo>
                    <a:pt x="194200" y="366391"/>
                  </a:lnTo>
                  <a:close/>
                </a:path>
                <a:path w="405765" h="883919">
                  <a:moveTo>
                    <a:pt x="196272" y="361188"/>
                  </a:moveTo>
                  <a:lnTo>
                    <a:pt x="192023" y="361188"/>
                  </a:lnTo>
                  <a:lnTo>
                    <a:pt x="194200" y="366391"/>
                  </a:lnTo>
                  <a:lnTo>
                    <a:pt x="196272" y="361188"/>
                  </a:lnTo>
                  <a:close/>
                </a:path>
                <a:path w="405765" h="883919">
                  <a:moveTo>
                    <a:pt x="25907" y="345948"/>
                  </a:moveTo>
                  <a:lnTo>
                    <a:pt x="25907" y="364236"/>
                  </a:lnTo>
                  <a:lnTo>
                    <a:pt x="33239" y="356020"/>
                  </a:lnTo>
                  <a:lnTo>
                    <a:pt x="25907" y="345948"/>
                  </a:lnTo>
                  <a:close/>
                </a:path>
                <a:path w="405765" h="883919">
                  <a:moveTo>
                    <a:pt x="33239" y="356020"/>
                  </a:moveTo>
                  <a:lnTo>
                    <a:pt x="25907" y="364236"/>
                  </a:lnTo>
                  <a:lnTo>
                    <a:pt x="39218" y="364236"/>
                  </a:lnTo>
                  <a:lnTo>
                    <a:pt x="33239" y="356020"/>
                  </a:lnTo>
                  <a:close/>
                </a:path>
                <a:path w="405765" h="883919">
                  <a:moveTo>
                    <a:pt x="42227" y="345948"/>
                  </a:moveTo>
                  <a:lnTo>
                    <a:pt x="25907" y="345948"/>
                  </a:lnTo>
                  <a:lnTo>
                    <a:pt x="33239" y="356020"/>
                  </a:lnTo>
                  <a:lnTo>
                    <a:pt x="42227" y="345948"/>
                  </a:lnTo>
                  <a:close/>
                </a:path>
                <a:path w="405765" h="883919">
                  <a:moveTo>
                    <a:pt x="306323" y="9144"/>
                  </a:moveTo>
                  <a:lnTo>
                    <a:pt x="276936" y="82933"/>
                  </a:lnTo>
                  <a:lnTo>
                    <a:pt x="329183" y="24384"/>
                  </a:lnTo>
                  <a:lnTo>
                    <a:pt x="306323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89915" y="1286255"/>
              <a:ext cx="786765" cy="15240"/>
            </a:xfrm>
            <a:custGeom>
              <a:avLst/>
              <a:gdLst/>
              <a:ahLst/>
              <a:cxnLst/>
              <a:rect l="l" t="t" r="r" b="b"/>
              <a:pathLst>
                <a:path w="786765" h="15240">
                  <a:moveTo>
                    <a:pt x="0" y="0"/>
                  </a:moveTo>
                  <a:lnTo>
                    <a:pt x="0" y="13716"/>
                  </a:lnTo>
                  <a:lnTo>
                    <a:pt x="786383" y="15240"/>
                  </a:lnTo>
                  <a:lnTo>
                    <a:pt x="786383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9651" y="1937003"/>
              <a:ext cx="1714499" cy="1691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6027" y="2552700"/>
              <a:ext cx="356616" cy="133502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202526" y="1377440"/>
            <a:ext cx="839739" cy="540533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ct val="75400"/>
              </a:lnSpc>
              <a:spcBef>
                <a:spcPts val="705"/>
              </a:spcBef>
            </a:pPr>
            <a:r>
              <a:rPr sz="1950" b="1" dirty="0">
                <a:solidFill>
                  <a:srgbClr val="FFFFFF"/>
                </a:solidFill>
                <a:latin typeface="Calibri"/>
                <a:cs typeface="Calibri"/>
              </a:rPr>
              <a:t>SAN </a:t>
            </a:r>
            <a:r>
              <a:rPr sz="19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95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950" b="1" spc="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95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950" b="1" spc="15" dirty="0">
                <a:solidFill>
                  <a:srgbClr val="FFFFFF"/>
                </a:solidFill>
                <a:latin typeface="Calibri"/>
                <a:cs typeface="Calibri"/>
              </a:rPr>
              <a:t>PE</a:t>
            </a:r>
            <a:endParaRPr sz="195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64000" y="2286000"/>
            <a:ext cx="4476327" cy="32444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1246505" algn="l"/>
                <a:tab pos="1755139" algn="l"/>
                <a:tab pos="2522855" algn="l"/>
              </a:tabLst>
            </a:pP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alibri"/>
                <a:cs typeface="Calibri"/>
              </a:rPr>
              <a:t>A	DE	</a:t>
            </a: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alibri"/>
                <a:cs typeface="Calibri"/>
              </a:rPr>
              <a:t>N	</a:t>
            </a: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000" b="1" spc="5" dirty="0">
                <a:solidFill>
                  <a:srgbClr val="FFFFFF"/>
                </a:solidFill>
                <a:latin typeface="Calibri"/>
                <a:cs typeface="Calibri"/>
              </a:rPr>
              <a:t> I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2000" b="1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100853"/>
            <a:ext cx="6190673" cy="507066"/>
          </a:xfrm>
          <a:custGeom>
            <a:avLst/>
            <a:gdLst/>
            <a:ahLst/>
            <a:cxnLst/>
            <a:rect l="l" t="t" r="r" b="b"/>
            <a:pathLst>
              <a:path w="5107305" h="574675">
                <a:moveTo>
                  <a:pt x="5106923" y="0"/>
                </a:moveTo>
                <a:lnTo>
                  <a:pt x="0" y="0"/>
                </a:lnTo>
                <a:lnTo>
                  <a:pt x="0" y="574547"/>
                </a:lnTo>
                <a:lnTo>
                  <a:pt x="5106923" y="574547"/>
                </a:lnTo>
                <a:lnTo>
                  <a:pt x="5106923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06527" y="111162"/>
            <a:ext cx="5853545" cy="48667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UBICACIÓN</a:t>
            </a:r>
            <a:r>
              <a:rPr sz="305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1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0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1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30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SUPERFICIE</a:t>
            </a:r>
            <a:endParaRPr sz="3050" dirty="0">
              <a:latin typeface="Calibri"/>
              <a:cs typeface="Calibri"/>
            </a:endParaRPr>
          </a:p>
        </p:txBody>
      </p:sp>
      <p:grpSp>
        <p:nvGrpSpPr>
          <p:cNvPr id="13" name="object 16"/>
          <p:cNvGrpSpPr/>
          <p:nvPr/>
        </p:nvGrpSpPr>
        <p:grpSpPr>
          <a:xfrm>
            <a:off x="0" y="1477831"/>
            <a:ext cx="12192000" cy="5280772"/>
            <a:chOff x="0" y="1674875"/>
            <a:chExt cx="10058400" cy="5984875"/>
          </a:xfrm>
        </p:grpSpPr>
        <p:sp>
          <p:nvSpPr>
            <p:cNvPr id="17" name="object 17"/>
            <p:cNvSpPr/>
            <p:nvPr/>
          </p:nvSpPr>
          <p:spPr>
            <a:xfrm>
              <a:off x="0" y="1674875"/>
              <a:ext cx="5619115" cy="2212975"/>
            </a:xfrm>
            <a:custGeom>
              <a:avLst/>
              <a:gdLst/>
              <a:ahLst/>
              <a:cxnLst/>
              <a:rect l="l" t="t" r="r" b="b"/>
              <a:pathLst>
                <a:path w="5619115" h="2212975">
                  <a:moveTo>
                    <a:pt x="5618975" y="406908"/>
                  </a:moveTo>
                  <a:lnTo>
                    <a:pt x="5591543" y="374904"/>
                  </a:lnTo>
                  <a:lnTo>
                    <a:pt x="5445163" y="494944"/>
                  </a:lnTo>
                  <a:lnTo>
                    <a:pt x="1261935" y="330898"/>
                  </a:lnTo>
                  <a:lnTo>
                    <a:pt x="1260335" y="326136"/>
                  </a:lnTo>
                  <a:lnTo>
                    <a:pt x="1248156" y="330352"/>
                  </a:lnTo>
                  <a:lnTo>
                    <a:pt x="829805" y="313944"/>
                  </a:lnTo>
                  <a:lnTo>
                    <a:pt x="795172" y="312597"/>
                  </a:lnTo>
                  <a:lnTo>
                    <a:pt x="794753" y="312420"/>
                  </a:lnTo>
                  <a:lnTo>
                    <a:pt x="12192" y="0"/>
                  </a:lnTo>
                  <a:lnTo>
                    <a:pt x="0" y="30480"/>
                  </a:lnTo>
                  <a:lnTo>
                    <a:pt x="0" y="39331"/>
                  </a:lnTo>
                  <a:lnTo>
                    <a:pt x="783323" y="353568"/>
                  </a:lnTo>
                  <a:lnTo>
                    <a:pt x="789419" y="353568"/>
                  </a:lnTo>
                  <a:lnTo>
                    <a:pt x="1231201" y="371043"/>
                  </a:lnTo>
                  <a:lnTo>
                    <a:pt x="1319339" y="632739"/>
                  </a:lnTo>
                  <a:lnTo>
                    <a:pt x="1235951" y="1263396"/>
                  </a:lnTo>
                  <a:lnTo>
                    <a:pt x="1235951" y="1269492"/>
                  </a:lnTo>
                  <a:lnTo>
                    <a:pt x="1237475" y="1272540"/>
                  </a:lnTo>
                  <a:lnTo>
                    <a:pt x="1297673" y="1434045"/>
                  </a:lnTo>
                  <a:lnTo>
                    <a:pt x="1283195" y="1519428"/>
                  </a:lnTo>
                  <a:lnTo>
                    <a:pt x="1283195" y="1527048"/>
                  </a:lnTo>
                  <a:lnTo>
                    <a:pt x="1284719" y="1530096"/>
                  </a:lnTo>
                  <a:lnTo>
                    <a:pt x="1409687" y="1854708"/>
                  </a:lnTo>
                  <a:lnTo>
                    <a:pt x="1411211" y="1857756"/>
                  </a:lnTo>
                  <a:lnTo>
                    <a:pt x="1412735" y="1859280"/>
                  </a:lnTo>
                  <a:lnTo>
                    <a:pt x="1414259" y="1862328"/>
                  </a:lnTo>
                  <a:lnTo>
                    <a:pt x="1695069" y="2162454"/>
                  </a:lnTo>
                  <a:lnTo>
                    <a:pt x="1688719" y="2212848"/>
                  </a:lnTo>
                  <a:lnTo>
                    <a:pt x="1732051" y="2212848"/>
                  </a:lnTo>
                  <a:lnTo>
                    <a:pt x="1737512" y="2170176"/>
                  </a:lnTo>
                  <a:lnTo>
                    <a:pt x="1738871" y="2159508"/>
                  </a:lnTo>
                  <a:lnTo>
                    <a:pt x="1738871" y="2153412"/>
                  </a:lnTo>
                  <a:lnTo>
                    <a:pt x="1737347" y="2147316"/>
                  </a:lnTo>
                  <a:lnTo>
                    <a:pt x="1732775" y="2142744"/>
                  </a:lnTo>
                  <a:lnTo>
                    <a:pt x="1450416" y="1839468"/>
                  </a:lnTo>
                  <a:lnTo>
                    <a:pt x="1448523" y="1837436"/>
                  </a:lnTo>
                  <a:lnTo>
                    <a:pt x="1446936" y="1833372"/>
                  </a:lnTo>
                  <a:lnTo>
                    <a:pt x="1326984" y="1525524"/>
                  </a:lnTo>
                  <a:lnTo>
                    <a:pt x="1325156" y="1520850"/>
                  </a:lnTo>
                  <a:lnTo>
                    <a:pt x="1326184" y="1514856"/>
                  </a:lnTo>
                  <a:lnTo>
                    <a:pt x="1339062" y="1440180"/>
                  </a:lnTo>
                  <a:lnTo>
                    <a:pt x="1339583" y="1437132"/>
                  </a:lnTo>
                  <a:lnTo>
                    <a:pt x="1341107" y="1434084"/>
                  </a:lnTo>
                  <a:lnTo>
                    <a:pt x="1341107" y="1429512"/>
                  </a:lnTo>
                  <a:lnTo>
                    <a:pt x="1339583" y="1426464"/>
                  </a:lnTo>
                  <a:lnTo>
                    <a:pt x="1279067" y="1267968"/>
                  </a:lnTo>
                  <a:lnTo>
                    <a:pt x="1277607" y="1264145"/>
                  </a:lnTo>
                  <a:lnTo>
                    <a:pt x="1278318" y="1258824"/>
                  </a:lnTo>
                  <a:lnTo>
                    <a:pt x="1360322" y="638556"/>
                  </a:lnTo>
                  <a:lnTo>
                    <a:pt x="1360919" y="633984"/>
                  </a:lnTo>
                  <a:lnTo>
                    <a:pt x="1362443" y="630936"/>
                  </a:lnTo>
                  <a:lnTo>
                    <a:pt x="1361681" y="629412"/>
                  </a:lnTo>
                  <a:lnTo>
                    <a:pt x="1360919" y="627888"/>
                  </a:lnTo>
                  <a:lnTo>
                    <a:pt x="1360919" y="624840"/>
                  </a:lnTo>
                  <a:lnTo>
                    <a:pt x="1276045" y="372821"/>
                  </a:lnTo>
                  <a:lnTo>
                    <a:pt x="5452859" y="537972"/>
                  </a:lnTo>
                  <a:lnTo>
                    <a:pt x="5457431" y="537972"/>
                  </a:lnTo>
                  <a:lnTo>
                    <a:pt x="5462003" y="536448"/>
                  </a:lnTo>
                  <a:lnTo>
                    <a:pt x="5466575" y="533400"/>
                  </a:lnTo>
                  <a:lnTo>
                    <a:pt x="5506974" y="499872"/>
                  </a:lnTo>
                  <a:lnTo>
                    <a:pt x="5618975" y="40690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886199"/>
              <a:ext cx="10058400" cy="377342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266444" y="3886199"/>
              <a:ext cx="177165" cy="508000"/>
            </a:xfrm>
            <a:custGeom>
              <a:avLst/>
              <a:gdLst/>
              <a:ahLst/>
              <a:cxnLst/>
              <a:rect l="l" t="t" r="r" b="b"/>
              <a:pathLst>
                <a:path w="177165" h="508000">
                  <a:moveTo>
                    <a:pt x="108203" y="455675"/>
                  </a:moveTo>
                  <a:lnTo>
                    <a:pt x="100584" y="455675"/>
                  </a:lnTo>
                  <a:lnTo>
                    <a:pt x="100584" y="457199"/>
                  </a:lnTo>
                  <a:lnTo>
                    <a:pt x="97535" y="457199"/>
                  </a:lnTo>
                  <a:lnTo>
                    <a:pt x="97535" y="458723"/>
                  </a:lnTo>
                  <a:lnTo>
                    <a:pt x="96012" y="460247"/>
                  </a:lnTo>
                  <a:lnTo>
                    <a:pt x="96012" y="463295"/>
                  </a:lnTo>
                  <a:lnTo>
                    <a:pt x="94487" y="464819"/>
                  </a:lnTo>
                  <a:lnTo>
                    <a:pt x="94487" y="478535"/>
                  </a:lnTo>
                  <a:lnTo>
                    <a:pt x="96012" y="480059"/>
                  </a:lnTo>
                  <a:lnTo>
                    <a:pt x="96012" y="484631"/>
                  </a:lnTo>
                  <a:lnTo>
                    <a:pt x="99059" y="489203"/>
                  </a:lnTo>
                  <a:lnTo>
                    <a:pt x="100584" y="493775"/>
                  </a:lnTo>
                  <a:lnTo>
                    <a:pt x="106679" y="499871"/>
                  </a:lnTo>
                  <a:lnTo>
                    <a:pt x="111251" y="502919"/>
                  </a:lnTo>
                  <a:lnTo>
                    <a:pt x="120395" y="505967"/>
                  </a:lnTo>
                  <a:lnTo>
                    <a:pt x="126491" y="507491"/>
                  </a:lnTo>
                  <a:lnTo>
                    <a:pt x="137159" y="507491"/>
                  </a:lnTo>
                  <a:lnTo>
                    <a:pt x="155447" y="502919"/>
                  </a:lnTo>
                  <a:lnTo>
                    <a:pt x="164591" y="496823"/>
                  </a:lnTo>
                  <a:lnTo>
                    <a:pt x="126491" y="496823"/>
                  </a:lnTo>
                  <a:lnTo>
                    <a:pt x="123443" y="495299"/>
                  </a:lnTo>
                  <a:lnTo>
                    <a:pt x="118872" y="495299"/>
                  </a:lnTo>
                  <a:lnTo>
                    <a:pt x="112775" y="492251"/>
                  </a:lnTo>
                  <a:lnTo>
                    <a:pt x="108203" y="487679"/>
                  </a:lnTo>
                  <a:lnTo>
                    <a:pt x="105156" y="481583"/>
                  </a:lnTo>
                  <a:lnTo>
                    <a:pt x="105156" y="478535"/>
                  </a:lnTo>
                  <a:lnTo>
                    <a:pt x="103631" y="475487"/>
                  </a:lnTo>
                  <a:lnTo>
                    <a:pt x="103631" y="467867"/>
                  </a:lnTo>
                  <a:lnTo>
                    <a:pt x="105156" y="464819"/>
                  </a:lnTo>
                  <a:lnTo>
                    <a:pt x="105156" y="461771"/>
                  </a:lnTo>
                  <a:lnTo>
                    <a:pt x="106679" y="460247"/>
                  </a:lnTo>
                  <a:lnTo>
                    <a:pt x="106679" y="458723"/>
                  </a:lnTo>
                  <a:lnTo>
                    <a:pt x="108203" y="458723"/>
                  </a:lnTo>
                  <a:lnTo>
                    <a:pt x="108203" y="455675"/>
                  </a:lnTo>
                  <a:close/>
                </a:path>
                <a:path w="177165" h="508000">
                  <a:moveTo>
                    <a:pt x="164591" y="443483"/>
                  </a:moveTo>
                  <a:lnTo>
                    <a:pt x="155447" y="443483"/>
                  </a:lnTo>
                  <a:lnTo>
                    <a:pt x="155447" y="445007"/>
                  </a:lnTo>
                  <a:lnTo>
                    <a:pt x="153923" y="445007"/>
                  </a:lnTo>
                  <a:lnTo>
                    <a:pt x="153923" y="446531"/>
                  </a:lnTo>
                  <a:lnTo>
                    <a:pt x="156971" y="449579"/>
                  </a:lnTo>
                  <a:lnTo>
                    <a:pt x="158495" y="449579"/>
                  </a:lnTo>
                  <a:lnTo>
                    <a:pt x="161543" y="452627"/>
                  </a:lnTo>
                  <a:lnTo>
                    <a:pt x="161543" y="455675"/>
                  </a:lnTo>
                  <a:lnTo>
                    <a:pt x="164591" y="458723"/>
                  </a:lnTo>
                  <a:lnTo>
                    <a:pt x="166115" y="461771"/>
                  </a:lnTo>
                  <a:lnTo>
                    <a:pt x="166115" y="464819"/>
                  </a:lnTo>
                  <a:lnTo>
                    <a:pt x="167639" y="469391"/>
                  </a:lnTo>
                  <a:lnTo>
                    <a:pt x="167639" y="472439"/>
                  </a:lnTo>
                  <a:lnTo>
                    <a:pt x="166115" y="475487"/>
                  </a:lnTo>
                  <a:lnTo>
                    <a:pt x="166115" y="478535"/>
                  </a:lnTo>
                  <a:lnTo>
                    <a:pt x="164591" y="481583"/>
                  </a:lnTo>
                  <a:lnTo>
                    <a:pt x="156971" y="489203"/>
                  </a:lnTo>
                  <a:lnTo>
                    <a:pt x="153923" y="490727"/>
                  </a:lnTo>
                  <a:lnTo>
                    <a:pt x="149351" y="492251"/>
                  </a:lnTo>
                  <a:lnTo>
                    <a:pt x="146303" y="493775"/>
                  </a:lnTo>
                  <a:lnTo>
                    <a:pt x="140207" y="495299"/>
                  </a:lnTo>
                  <a:lnTo>
                    <a:pt x="135635" y="496823"/>
                  </a:lnTo>
                  <a:lnTo>
                    <a:pt x="164591" y="496823"/>
                  </a:lnTo>
                  <a:lnTo>
                    <a:pt x="173735" y="487679"/>
                  </a:lnTo>
                  <a:lnTo>
                    <a:pt x="176783" y="478535"/>
                  </a:lnTo>
                  <a:lnTo>
                    <a:pt x="176783" y="469391"/>
                  </a:lnTo>
                  <a:lnTo>
                    <a:pt x="175259" y="464819"/>
                  </a:lnTo>
                  <a:lnTo>
                    <a:pt x="175259" y="461771"/>
                  </a:lnTo>
                  <a:lnTo>
                    <a:pt x="173735" y="458723"/>
                  </a:lnTo>
                  <a:lnTo>
                    <a:pt x="173735" y="457199"/>
                  </a:lnTo>
                  <a:lnTo>
                    <a:pt x="172211" y="454151"/>
                  </a:lnTo>
                  <a:lnTo>
                    <a:pt x="170687" y="452627"/>
                  </a:lnTo>
                  <a:lnTo>
                    <a:pt x="169163" y="449579"/>
                  </a:lnTo>
                  <a:lnTo>
                    <a:pt x="169163" y="448055"/>
                  </a:lnTo>
                  <a:lnTo>
                    <a:pt x="167639" y="446531"/>
                  </a:lnTo>
                  <a:lnTo>
                    <a:pt x="166115" y="446531"/>
                  </a:lnTo>
                  <a:lnTo>
                    <a:pt x="164591" y="445007"/>
                  </a:lnTo>
                  <a:lnTo>
                    <a:pt x="164591" y="443483"/>
                  </a:lnTo>
                  <a:close/>
                </a:path>
                <a:path w="177165" h="508000">
                  <a:moveTo>
                    <a:pt x="166115" y="425195"/>
                  </a:moveTo>
                  <a:lnTo>
                    <a:pt x="86867" y="425195"/>
                  </a:lnTo>
                  <a:lnTo>
                    <a:pt x="164591" y="435863"/>
                  </a:lnTo>
                  <a:lnTo>
                    <a:pt x="169163" y="435863"/>
                  </a:lnTo>
                  <a:lnTo>
                    <a:pt x="169163" y="434339"/>
                  </a:lnTo>
                  <a:lnTo>
                    <a:pt x="167639" y="432815"/>
                  </a:lnTo>
                  <a:lnTo>
                    <a:pt x="167639" y="428243"/>
                  </a:lnTo>
                  <a:lnTo>
                    <a:pt x="166115" y="426719"/>
                  </a:lnTo>
                  <a:lnTo>
                    <a:pt x="166115" y="425195"/>
                  </a:lnTo>
                  <a:close/>
                </a:path>
                <a:path w="177165" h="508000">
                  <a:moveTo>
                    <a:pt x="153923" y="368807"/>
                  </a:moveTo>
                  <a:lnTo>
                    <a:pt x="150875" y="368807"/>
                  </a:lnTo>
                  <a:lnTo>
                    <a:pt x="150875" y="370331"/>
                  </a:lnTo>
                  <a:lnTo>
                    <a:pt x="83819" y="411479"/>
                  </a:lnTo>
                  <a:lnTo>
                    <a:pt x="82295" y="411479"/>
                  </a:lnTo>
                  <a:lnTo>
                    <a:pt x="82295" y="419099"/>
                  </a:lnTo>
                  <a:lnTo>
                    <a:pt x="83819" y="420623"/>
                  </a:lnTo>
                  <a:lnTo>
                    <a:pt x="83819" y="423671"/>
                  </a:lnTo>
                  <a:lnTo>
                    <a:pt x="85343" y="425195"/>
                  </a:lnTo>
                  <a:lnTo>
                    <a:pt x="164591" y="425195"/>
                  </a:lnTo>
                  <a:lnTo>
                    <a:pt x="144779" y="423671"/>
                  </a:lnTo>
                  <a:lnTo>
                    <a:pt x="144433" y="422147"/>
                  </a:lnTo>
                  <a:lnTo>
                    <a:pt x="135635" y="422147"/>
                  </a:lnTo>
                  <a:lnTo>
                    <a:pt x="94487" y="417575"/>
                  </a:lnTo>
                  <a:lnTo>
                    <a:pt x="129540" y="394715"/>
                  </a:lnTo>
                  <a:lnTo>
                    <a:pt x="138199" y="394715"/>
                  </a:lnTo>
                  <a:lnTo>
                    <a:pt x="137159" y="390143"/>
                  </a:lnTo>
                  <a:lnTo>
                    <a:pt x="155447" y="379475"/>
                  </a:lnTo>
                  <a:lnTo>
                    <a:pt x="156971" y="379475"/>
                  </a:lnTo>
                  <a:lnTo>
                    <a:pt x="156971" y="376427"/>
                  </a:lnTo>
                  <a:lnTo>
                    <a:pt x="155447" y="374903"/>
                  </a:lnTo>
                  <a:lnTo>
                    <a:pt x="155447" y="370331"/>
                  </a:lnTo>
                  <a:lnTo>
                    <a:pt x="153923" y="368807"/>
                  </a:lnTo>
                  <a:close/>
                </a:path>
                <a:path w="177165" h="508000">
                  <a:moveTo>
                    <a:pt x="138199" y="394715"/>
                  </a:moveTo>
                  <a:lnTo>
                    <a:pt x="129540" y="394715"/>
                  </a:lnTo>
                  <a:lnTo>
                    <a:pt x="135635" y="422147"/>
                  </a:lnTo>
                  <a:lnTo>
                    <a:pt x="144433" y="422147"/>
                  </a:lnTo>
                  <a:lnTo>
                    <a:pt x="138199" y="394715"/>
                  </a:lnTo>
                  <a:close/>
                </a:path>
                <a:path w="177165" h="508000">
                  <a:moveTo>
                    <a:pt x="97535" y="321563"/>
                  </a:moveTo>
                  <a:lnTo>
                    <a:pt x="80772" y="321563"/>
                  </a:lnTo>
                  <a:lnTo>
                    <a:pt x="79247" y="323087"/>
                  </a:lnTo>
                  <a:lnTo>
                    <a:pt x="76200" y="323087"/>
                  </a:lnTo>
                  <a:lnTo>
                    <a:pt x="71628" y="327659"/>
                  </a:lnTo>
                  <a:lnTo>
                    <a:pt x="70103" y="330707"/>
                  </a:lnTo>
                  <a:lnTo>
                    <a:pt x="68579" y="332231"/>
                  </a:lnTo>
                  <a:lnTo>
                    <a:pt x="68579" y="338327"/>
                  </a:lnTo>
                  <a:lnTo>
                    <a:pt x="67056" y="339851"/>
                  </a:lnTo>
                  <a:lnTo>
                    <a:pt x="68579" y="344423"/>
                  </a:lnTo>
                  <a:lnTo>
                    <a:pt x="68579" y="352043"/>
                  </a:lnTo>
                  <a:lnTo>
                    <a:pt x="73151" y="368807"/>
                  </a:lnTo>
                  <a:lnTo>
                    <a:pt x="73151" y="370331"/>
                  </a:lnTo>
                  <a:lnTo>
                    <a:pt x="74675" y="371855"/>
                  </a:lnTo>
                  <a:lnTo>
                    <a:pt x="77723" y="371855"/>
                  </a:lnTo>
                  <a:lnTo>
                    <a:pt x="128930" y="361187"/>
                  </a:lnTo>
                  <a:lnTo>
                    <a:pt x="79247" y="361187"/>
                  </a:lnTo>
                  <a:lnTo>
                    <a:pt x="77723" y="352043"/>
                  </a:lnTo>
                  <a:lnTo>
                    <a:pt x="77723" y="345947"/>
                  </a:lnTo>
                  <a:lnTo>
                    <a:pt x="76200" y="344423"/>
                  </a:lnTo>
                  <a:lnTo>
                    <a:pt x="77723" y="342899"/>
                  </a:lnTo>
                  <a:lnTo>
                    <a:pt x="77723" y="336803"/>
                  </a:lnTo>
                  <a:lnTo>
                    <a:pt x="80772" y="335279"/>
                  </a:lnTo>
                  <a:lnTo>
                    <a:pt x="83819" y="332231"/>
                  </a:lnTo>
                  <a:lnTo>
                    <a:pt x="86867" y="332231"/>
                  </a:lnTo>
                  <a:lnTo>
                    <a:pt x="89915" y="330707"/>
                  </a:lnTo>
                  <a:lnTo>
                    <a:pt x="105918" y="330707"/>
                  </a:lnTo>
                  <a:lnTo>
                    <a:pt x="105156" y="329183"/>
                  </a:lnTo>
                  <a:lnTo>
                    <a:pt x="97535" y="321563"/>
                  </a:lnTo>
                  <a:close/>
                </a:path>
                <a:path w="177165" h="508000">
                  <a:moveTo>
                    <a:pt x="140207" y="304799"/>
                  </a:moveTo>
                  <a:lnTo>
                    <a:pt x="137159" y="304799"/>
                  </a:lnTo>
                  <a:lnTo>
                    <a:pt x="135635" y="306323"/>
                  </a:lnTo>
                  <a:lnTo>
                    <a:pt x="118872" y="316991"/>
                  </a:lnTo>
                  <a:lnTo>
                    <a:pt x="115823" y="320039"/>
                  </a:lnTo>
                  <a:lnTo>
                    <a:pt x="114300" y="320039"/>
                  </a:lnTo>
                  <a:lnTo>
                    <a:pt x="111251" y="323087"/>
                  </a:lnTo>
                  <a:lnTo>
                    <a:pt x="111251" y="324611"/>
                  </a:lnTo>
                  <a:lnTo>
                    <a:pt x="109728" y="326135"/>
                  </a:lnTo>
                  <a:lnTo>
                    <a:pt x="108203" y="326135"/>
                  </a:lnTo>
                  <a:lnTo>
                    <a:pt x="108203" y="329183"/>
                  </a:lnTo>
                  <a:lnTo>
                    <a:pt x="106679" y="330707"/>
                  </a:lnTo>
                  <a:lnTo>
                    <a:pt x="106679" y="332231"/>
                  </a:lnTo>
                  <a:lnTo>
                    <a:pt x="96012" y="332231"/>
                  </a:lnTo>
                  <a:lnTo>
                    <a:pt x="99059" y="335279"/>
                  </a:lnTo>
                  <a:lnTo>
                    <a:pt x="100584" y="335279"/>
                  </a:lnTo>
                  <a:lnTo>
                    <a:pt x="102107" y="338327"/>
                  </a:lnTo>
                  <a:lnTo>
                    <a:pt x="102107" y="339851"/>
                  </a:lnTo>
                  <a:lnTo>
                    <a:pt x="103631" y="341375"/>
                  </a:lnTo>
                  <a:lnTo>
                    <a:pt x="103631" y="344423"/>
                  </a:lnTo>
                  <a:lnTo>
                    <a:pt x="106679" y="355091"/>
                  </a:lnTo>
                  <a:lnTo>
                    <a:pt x="79247" y="361187"/>
                  </a:lnTo>
                  <a:lnTo>
                    <a:pt x="128930" y="361187"/>
                  </a:lnTo>
                  <a:lnTo>
                    <a:pt x="150875" y="356615"/>
                  </a:lnTo>
                  <a:lnTo>
                    <a:pt x="150875" y="353567"/>
                  </a:lnTo>
                  <a:lnTo>
                    <a:pt x="114300" y="353567"/>
                  </a:lnTo>
                  <a:lnTo>
                    <a:pt x="112775" y="345947"/>
                  </a:lnTo>
                  <a:lnTo>
                    <a:pt x="112775" y="338327"/>
                  </a:lnTo>
                  <a:lnTo>
                    <a:pt x="114300" y="336803"/>
                  </a:lnTo>
                  <a:lnTo>
                    <a:pt x="114300" y="335279"/>
                  </a:lnTo>
                  <a:lnTo>
                    <a:pt x="123443" y="326135"/>
                  </a:lnTo>
                  <a:lnTo>
                    <a:pt x="140207" y="315467"/>
                  </a:lnTo>
                  <a:lnTo>
                    <a:pt x="141731" y="315467"/>
                  </a:lnTo>
                  <a:lnTo>
                    <a:pt x="141731" y="313943"/>
                  </a:lnTo>
                  <a:lnTo>
                    <a:pt x="143256" y="313943"/>
                  </a:lnTo>
                  <a:lnTo>
                    <a:pt x="143256" y="310895"/>
                  </a:lnTo>
                  <a:lnTo>
                    <a:pt x="141731" y="310895"/>
                  </a:lnTo>
                  <a:lnTo>
                    <a:pt x="141731" y="306323"/>
                  </a:lnTo>
                  <a:lnTo>
                    <a:pt x="140207" y="304799"/>
                  </a:lnTo>
                  <a:close/>
                </a:path>
                <a:path w="177165" h="508000">
                  <a:moveTo>
                    <a:pt x="149351" y="345947"/>
                  </a:moveTo>
                  <a:lnTo>
                    <a:pt x="147828" y="345947"/>
                  </a:lnTo>
                  <a:lnTo>
                    <a:pt x="114300" y="353567"/>
                  </a:lnTo>
                  <a:lnTo>
                    <a:pt x="150875" y="353567"/>
                  </a:lnTo>
                  <a:lnTo>
                    <a:pt x="150875" y="348995"/>
                  </a:lnTo>
                  <a:lnTo>
                    <a:pt x="149351" y="347471"/>
                  </a:lnTo>
                  <a:lnTo>
                    <a:pt x="149351" y="345947"/>
                  </a:lnTo>
                  <a:close/>
                </a:path>
                <a:path w="177165" h="508000">
                  <a:moveTo>
                    <a:pt x="105918" y="330707"/>
                  </a:moveTo>
                  <a:lnTo>
                    <a:pt x="92963" y="330707"/>
                  </a:lnTo>
                  <a:lnTo>
                    <a:pt x="94487" y="332231"/>
                  </a:lnTo>
                  <a:lnTo>
                    <a:pt x="106679" y="332231"/>
                  </a:lnTo>
                  <a:lnTo>
                    <a:pt x="105918" y="330707"/>
                  </a:lnTo>
                  <a:close/>
                </a:path>
                <a:path w="177165" h="508000">
                  <a:moveTo>
                    <a:pt x="92963" y="320039"/>
                  </a:moveTo>
                  <a:lnTo>
                    <a:pt x="86867" y="320039"/>
                  </a:lnTo>
                  <a:lnTo>
                    <a:pt x="83819" y="321563"/>
                  </a:lnTo>
                  <a:lnTo>
                    <a:pt x="96012" y="321563"/>
                  </a:lnTo>
                  <a:lnTo>
                    <a:pt x="92963" y="320039"/>
                  </a:lnTo>
                  <a:close/>
                </a:path>
                <a:path w="177165" h="508000">
                  <a:moveTo>
                    <a:pt x="83819" y="254507"/>
                  </a:moveTo>
                  <a:lnTo>
                    <a:pt x="64007" y="254507"/>
                  </a:lnTo>
                  <a:lnTo>
                    <a:pt x="57912" y="260603"/>
                  </a:lnTo>
                  <a:lnTo>
                    <a:pt x="56387" y="263651"/>
                  </a:lnTo>
                  <a:lnTo>
                    <a:pt x="54863" y="265175"/>
                  </a:lnTo>
                  <a:lnTo>
                    <a:pt x="54863" y="268223"/>
                  </a:lnTo>
                  <a:lnTo>
                    <a:pt x="53340" y="271271"/>
                  </a:lnTo>
                  <a:lnTo>
                    <a:pt x="53340" y="280415"/>
                  </a:lnTo>
                  <a:lnTo>
                    <a:pt x="54863" y="281939"/>
                  </a:lnTo>
                  <a:lnTo>
                    <a:pt x="54863" y="284987"/>
                  </a:lnTo>
                  <a:lnTo>
                    <a:pt x="57912" y="301751"/>
                  </a:lnTo>
                  <a:lnTo>
                    <a:pt x="57912" y="303275"/>
                  </a:lnTo>
                  <a:lnTo>
                    <a:pt x="59435" y="303275"/>
                  </a:lnTo>
                  <a:lnTo>
                    <a:pt x="59435" y="304799"/>
                  </a:lnTo>
                  <a:lnTo>
                    <a:pt x="64007" y="304799"/>
                  </a:lnTo>
                  <a:lnTo>
                    <a:pt x="114147" y="294131"/>
                  </a:lnTo>
                  <a:lnTo>
                    <a:pt x="65531" y="294131"/>
                  </a:lnTo>
                  <a:lnTo>
                    <a:pt x="64007" y="284987"/>
                  </a:lnTo>
                  <a:lnTo>
                    <a:pt x="64007" y="281939"/>
                  </a:lnTo>
                  <a:lnTo>
                    <a:pt x="62484" y="280415"/>
                  </a:lnTo>
                  <a:lnTo>
                    <a:pt x="62484" y="272795"/>
                  </a:lnTo>
                  <a:lnTo>
                    <a:pt x="64007" y="269747"/>
                  </a:lnTo>
                  <a:lnTo>
                    <a:pt x="67056" y="266699"/>
                  </a:lnTo>
                  <a:lnTo>
                    <a:pt x="70103" y="265175"/>
                  </a:lnTo>
                  <a:lnTo>
                    <a:pt x="73151" y="265175"/>
                  </a:lnTo>
                  <a:lnTo>
                    <a:pt x="74675" y="263651"/>
                  </a:lnTo>
                  <a:lnTo>
                    <a:pt x="92201" y="263651"/>
                  </a:lnTo>
                  <a:lnTo>
                    <a:pt x="91440" y="262127"/>
                  </a:lnTo>
                  <a:lnTo>
                    <a:pt x="83819" y="254507"/>
                  </a:lnTo>
                  <a:close/>
                </a:path>
                <a:path w="177165" h="508000">
                  <a:moveTo>
                    <a:pt x="126491" y="237743"/>
                  </a:moveTo>
                  <a:lnTo>
                    <a:pt x="123443" y="237743"/>
                  </a:lnTo>
                  <a:lnTo>
                    <a:pt x="121919" y="239267"/>
                  </a:lnTo>
                  <a:lnTo>
                    <a:pt x="120395" y="239267"/>
                  </a:lnTo>
                  <a:lnTo>
                    <a:pt x="105156" y="249935"/>
                  </a:lnTo>
                  <a:lnTo>
                    <a:pt x="102107" y="252983"/>
                  </a:lnTo>
                  <a:lnTo>
                    <a:pt x="100584" y="252983"/>
                  </a:lnTo>
                  <a:lnTo>
                    <a:pt x="94487" y="259079"/>
                  </a:lnTo>
                  <a:lnTo>
                    <a:pt x="94487" y="260603"/>
                  </a:lnTo>
                  <a:lnTo>
                    <a:pt x="92963" y="262127"/>
                  </a:lnTo>
                  <a:lnTo>
                    <a:pt x="92963" y="265175"/>
                  </a:lnTo>
                  <a:lnTo>
                    <a:pt x="82295" y="265175"/>
                  </a:lnTo>
                  <a:lnTo>
                    <a:pt x="85343" y="268223"/>
                  </a:lnTo>
                  <a:lnTo>
                    <a:pt x="86867" y="268223"/>
                  </a:lnTo>
                  <a:lnTo>
                    <a:pt x="86867" y="271271"/>
                  </a:lnTo>
                  <a:lnTo>
                    <a:pt x="89915" y="274319"/>
                  </a:lnTo>
                  <a:lnTo>
                    <a:pt x="89915" y="277367"/>
                  </a:lnTo>
                  <a:lnTo>
                    <a:pt x="91440" y="288035"/>
                  </a:lnTo>
                  <a:lnTo>
                    <a:pt x="65531" y="294131"/>
                  </a:lnTo>
                  <a:lnTo>
                    <a:pt x="114147" y="294131"/>
                  </a:lnTo>
                  <a:lnTo>
                    <a:pt x="135635" y="289559"/>
                  </a:lnTo>
                  <a:lnTo>
                    <a:pt x="137159" y="289559"/>
                  </a:lnTo>
                  <a:lnTo>
                    <a:pt x="137159" y="286511"/>
                  </a:lnTo>
                  <a:lnTo>
                    <a:pt x="100584" y="286511"/>
                  </a:lnTo>
                  <a:lnTo>
                    <a:pt x="99059" y="278891"/>
                  </a:lnTo>
                  <a:lnTo>
                    <a:pt x="99059" y="269747"/>
                  </a:lnTo>
                  <a:lnTo>
                    <a:pt x="109728" y="259079"/>
                  </a:lnTo>
                  <a:lnTo>
                    <a:pt x="126491" y="248411"/>
                  </a:lnTo>
                  <a:lnTo>
                    <a:pt x="128015" y="248411"/>
                  </a:lnTo>
                  <a:lnTo>
                    <a:pt x="128015" y="240791"/>
                  </a:lnTo>
                  <a:lnTo>
                    <a:pt x="126491" y="239267"/>
                  </a:lnTo>
                  <a:lnTo>
                    <a:pt x="126491" y="237743"/>
                  </a:lnTo>
                  <a:close/>
                </a:path>
                <a:path w="177165" h="508000">
                  <a:moveTo>
                    <a:pt x="135635" y="278891"/>
                  </a:moveTo>
                  <a:lnTo>
                    <a:pt x="134112" y="278891"/>
                  </a:lnTo>
                  <a:lnTo>
                    <a:pt x="100584" y="286511"/>
                  </a:lnTo>
                  <a:lnTo>
                    <a:pt x="137159" y="286511"/>
                  </a:lnTo>
                  <a:lnTo>
                    <a:pt x="137159" y="283463"/>
                  </a:lnTo>
                  <a:lnTo>
                    <a:pt x="135635" y="281939"/>
                  </a:lnTo>
                  <a:lnTo>
                    <a:pt x="135635" y="278891"/>
                  </a:lnTo>
                  <a:close/>
                </a:path>
                <a:path w="177165" h="508000">
                  <a:moveTo>
                    <a:pt x="92201" y="263651"/>
                  </a:moveTo>
                  <a:lnTo>
                    <a:pt x="79247" y="263651"/>
                  </a:lnTo>
                  <a:lnTo>
                    <a:pt x="80772" y="265175"/>
                  </a:lnTo>
                  <a:lnTo>
                    <a:pt x="92963" y="265175"/>
                  </a:lnTo>
                  <a:lnTo>
                    <a:pt x="92201" y="263651"/>
                  </a:lnTo>
                  <a:close/>
                </a:path>
                <a:path w="177165" h="508000">
                  <a:moveTo>
                    <a:pt x="79247" y="252983"/>
                  </a:moveTo>
                  <a:lnTo>
                    <a:pt x="71628" y="252983"/>
                  </a:lnTo>
                  <a:lnTo>
                    <a:pt x="70103" y="254507"/>
                  </a:lnTo>
                  <a:lnTo>
                    <a:pt x="80772" y="254507"/>
                  </a:lnTo>
                  <a:lnTo>
                    <a:pt x="79247" y="252983"/>
                  </a:lnTo>
                  <a:close/>
                </a:path>
                <a:path w="177165" h="508000">
                  <a:moveTo>
                    <a:pt x="44195" y="195071"/>
                  </a:moveTo>
                  <a:lnTo>
                    <a:pt x="36575" y="195071"/>
                  </a:lnTo>
                  <a:lnTo>
                    <a:pt x="36575" y="198119"/>
                  </a:lnTo>
                  <a:lnTo>
                    <a:pt x="44195" y="234695"/>
                  </a:lnTo>
                  <a:lnTo>
                    <a:pt x="44195" y="236219"/>
                  </a:lnTo>
                  <a:lnTo>
                    <a:pt x="45719" y="237743"/>
                  </a:lnTo>
                  <a:lnTo>
                    <a:pt x="48767" y="237743"/>
                  </a:lnTo>
                  <a:lnTo>
                    <a:pt x="97840" y="227075"/>
                  </a:lnTo>
                  <a:lnTo>
                    <a:pt x="51815" y="227075"/>
                  </a:lnTo>
                  <a:lnTo>
                    <a:pt x="44195" y="195071"/>
                  </a:lnTo>
                  <a:close/>
                </a:path>
                <a:path w="177165" h="508000">
                  <a:moveTo>
                    <a:pt x="79247" y="192023"/>
                  </a:moveTo>
                  <a:lnTo>
                    <a:pt x="71628" y="192023"/>
                  </a:lnTo>
                  <a:lnTo>
                    <a:pt x="71628" y="193547"/>
                  </a:lnTo>
                  <a:lnTo>
                    <a:pt x="70103" y="193547"/>
                  </a:lnTo>
                  <a:lnTo>
                    <a:pt x="70103" y="195071"/>
                  </a:lnTo>
                  <a:lnTo>
                    <a:pt x="76200" y="220979"/>
                  </a:lnTo>
                  <a:lnTo>
                    <a:pt x="51815" y="227075"/>
                  </a:lnTo>
                  <a:lnTo>
                    <a:pt x="97840" y="227075"/>
                  </a:lnTo>
                  <a:lnTo>
                    <a:pt x="118872" y="222503"/>
                  </a:lnTo>
                  <a:lnTo>
                    <a:pt x="121919" y="222503"/>
                  </a:lnTo>
                  <a:lnTo>
                    <a:pt x="121919" y="219455"/>
                  </a:lnTo>
                  <a:lnTo>
                    <a:pt x="83819" y="219455"/>
                  </a:lnTo>
                  <a:lnTo>
                    <a:pt x="79247" y="193547"/>
                  </a:lnTo>
                  <a:lnTo>
                    <a:pt x="79247" y="192023"/>
                  </a:lnTo>
                  <a:close/>
                </a:path>
                <a:path w="177165" h="508000">
                  <a:moveTo>
                    <a:pt x="114300" y="179831"/>
                  </a:moveTo>
                  <a:lnTo>
                    <a:pt x="106679" y="179831"/>
                  </a:lnTo>
                  <a:lnTo>
                    <a:pt x="106679" y="181355"/>
                  </a:lnTo>
                  <a:lnTo>
                    <a:pt x="105156" y="181355"/>
                  </a:lnTo>
                  <a:lnTo>
                    <a:pt x="105156" y="182879"/>
                  </a:lnTo>
                  <a:lnTo>
                    <a:pt x="112775" y="213359"/>
                  </a:lnTo>
                  <a:lnTo>
                    <a:pt x="83819" y="219455"/>
                  </a:lnTo>
                  <a:lnTo>
                    <a:pt x="121919" y="219455"/>
                  </a:lnTo>
                  <a:lnTo>
                    <a:pt x="121919" y="217931"/>
                  </a:lnTo>
                  <a:lnTo>
                    <a:pt x="114300" y="179831"/>
                  </a:lnTo>
                  <a:close/>
                </a:path>
                <a:path w="177165" h="508000">
                  <a:moveTo>
                    <a:pt x="30479" y="128015"/>
                  </a:moveTo>
                  <a:lnTo>
                    <a:pt x="22859" y="128015"/>
                  </a:lnTo>
                  <a:lnTo>
                    <a:pt x="22859" y="129539"/>
                  </a:lnTo>
                  <a:lnTo>
                    <a:pt x="21335" y="129539"/>
                  </a:lnTo>
                  <a:lnTo>
                    <a:pt x="21335" y="131063"/>
                  </a:lnTo>
                  <a:lnTo>
                    <a:pt x="33528" y="184403"/>
                  </a:lnTo>
                  <a:lnTo>
                    <a:pt x="33528" y="185927"/>
                  </a:lnTo>
                  <a:lnTo>
                    <a:pt x="41147" y="185927"/>
                  </a:lnTo>
                  <a:lnTo>
                    <a:pt x="41147" y="184403"/>
                  </a:lnTo>
                  <a:lnTo>
                    <a:pt x="42671" y="184403"/>
                  </a:lnTo>
                  <a:lnTo>
                    <a:pt x="42671" y="182879"/>
                  </a:lnTo>
                  <a:lnTo>
                    <a:pt x="38100" y="161543"/>
                  </a:lnTo>
                  <a:lnTo>
                    <a:pt x="85039" y="150875"/>
                  </a:lnTo>
                  <a:lnTo>
                    <a:pt x="35051" y="150875"/>
                  </a:lnTo>
                  <a:lnTo>
                    <a:pt x="30479" y="128015"/>
                  </a:lnTo>
                  <a:close/>
                </a:path>
                <a:path w="177165" h="508000">
                  <a:moveTo>
                    <a:pt x="112775" y="178307"/>
                  </a:moveTo>
                  <a:lnTo>
                    <a:pt x="111251" y="179831"/>
                  </a:lnTo>
                  <a:lnTo>
                    <a:pt x="112775" y="179831"/>
                  </a:lnTo>
                  <a:lnTo>
                    <a:pt x="112775" y="178307"/>
                  </a:lnTo>
                  <a:close/>
                </a:path>
                <a:path w="177165" h="508000">
                  <a:moveTo>
                    <a:pt x="105156" y="135635"/>
                  </a:moveTo>
                  <a:lnTo>
                    <a:pt x="103631" y="135635"/>
                  </a:lnTo>
                  <a:lnTo>
                    <a:pt x="35051" y="150875"/>
                  </a:lnTo>
                  <a:lnTo>
                    <a:pt x="85039" y="150875"/>
                  </a:lnTo>
                  <a:lnTo>
                    <a:pt x="105156" y="146303"/>
                  </a:lnTo>
                  <a:lnTo>
                    <a:pt x="106679" y="146303"/>
                  </a:lnTo>
                  <a:lnTo>
                    <a:pt x="106679" y="140207"/>
                  </a:lnTo>
                  <a:lnTo>
                    <a:pt x="105156" y="138683"/>
                  </a:lnTo>
                  <a:lnTo>
                    <a:pt x="105156" y="135635"/>
                  </a:lnTo>
                  <a:close/>
                </a:path>
                <a:path w="177165" h="508000">
                  <a:moveTo>
                    <a:pt x="28956" y="126491"/>
                  </a:moveTo>
                  <a:lnTo>
                    <a:pt x="27431" y="126491"/>
                  </a:lnTo>
                  <a:lnTo>
                    <a:pt x="27431" y="128015"/>
                  </a:lnTo>
                  <a:lnTo>
                    <a:pt x="28956" y="128015"/>
                  </a:lnTo>
                  <a:lnTo>
                    <a:pt x="28956" y="126491"/>
                  </a:lnTo>
                  <a:close/>
                </a:path>
                <a:path w="177165" h="508000">
                  <a:moveTo>
                    <a:pt x="19812" y="74675"/>
                  </a:moveTo>
                  <a:lnTo>
                    <a:pt x="10667" y="74675"/>
                  </a:lnTo>
                  <a:lnTo>
                    <a:pt x="10667" y="76199"/>
                  </a:lnTo>
                  <a:lnTo>
                    <a:pt x="18287" y="114299"/>
                  </a:lnTo>
                  <a:lnTo>
                    <a:pt x="21335" y="117347"/>
                  </a:lnTo>
                  <a:lnTo>
                    <a:pt x="22859" y="117347"/>
                  </a:lnTo>
                  <a:lnTo>
                    <a:pt x="78943" y="105155"/>
                  </a:lnTo>
                  <a:lnTo>
                    <a:pt x="25907" y="105155"/>
                  </a:lnTo>
                  <a:lnTo>
                    <a:pt x="19812" y="74675"/>
                  </a:lnTo>
                  <a:close/>
                </a:path>
                <a:path w="177165" h="508000">
                  <a:moveTo>
                    <a:pt x="53340" y="71627"/>
                  </a:moveTo>
                  <a:lnTo>
                    <a:pt x="45719" y="71627"/>
                  </a:lnTo>
                  <a:lnTo>
                    <a:pt x="45719" y="73151"/>
                  </a:lnTo>
                  <a:lnTo>
                    <a:pt x="44195" y="73151"/>
                  </a:lnTo>
                  <a:lnTo>
                    <a:pt x="44195" y="74675"/>
                  </a:lnTo>
                  <a:lnTo>
                    <a:pt x="50291" y="100583"/>
                  </a:lnTo>
                  <a:lnTo>
                    <a:pt x="25907" y="105155"/>
                  </a:lnTo>
                  <a:lnTo>
                    <a:pt x="78943" y="105155"/>
                  </a:lnTo>
                  <a:lnTo>
                    <a:pt x="92963" y="102107"/>
                  </a:lnTo>
                  <a:lnTo>
                    <a:pt x="94487" y="102107"/>
                  </a:lnTo>
                  <a:lnTo>
                    <a:pt x="96012" y="100583"/>
                  </a:lnTo>
                  <a:lnTo>
                    <a:pt x="96012" y="99059"/>
                  </a:lnTo>
                  <a:lnTo>
                    <a:pt x="59435" y="99059"/>
                  </a:lnTo>
                  <a:lnTo>
                    <a:pt x="53340" y="71627"/>
                  </a:lnTo>
                  <a:close/>
                </a:path>
                <a:path w="177165" h="508000">
                  <a:moveTo>
                    <a:pt x="88391" y="57911"/>
                  </a:moveTo>
                  <a:lnTo>
                    <a:pt x="83819" y="57911"/>
                  </a:lnTo>
                  <a:lnTo>
                    <a:pt x="83819" y="59435"/>
                  </a:lnTo>
                  <a:lnTo>
                    <a:pt x="80772" y="59435"/>
                  </a:lnTo>
                  <a:lnTo>
                    <a:pt x="80772" y="60959"/>
                  </a:lnTo>
                  <a:lnTo>
                    <a:pt x="86867" y="92963"/>
                  </a:lnTo>
                  <a:lnTo>
                    <a:pt x="59435" y="99059"/>
                  </a:lnTo>
                  <a:lnTo>
                    <a:pt x="96012" y="99059"/>
                  </a:lnTo>
                  <a:lnTo>
                    <a:pt x="97535" y="97535"/>
                  </a:lnTo>
                  <a:lnTo>
                    <a:pt x="96012" y="97535"/>
                  </a:lnTo>
                  <a:lnTo>
                    <a:pt x="88391" y="59435"/>
                  </a:lnTo>
                  <a:lnTo>
                    <a:pt x="88391" y="57911"/>
                  </a:lnTo>
                  <a:close/>
                </a:path>
                <a:path w="177165" h="508000">
                  <a:moveTo>
                    <a:pt x="18287" y="73151"/>
                  </a:moveTo>
                  <a:lnTo>
                    <a:pt x="15240" y="73151"/>
                  </a:lnTo>
                  <a:lnTo>
                    <a:pt x="13715" y="74675"/>
                  </a:lnTo>
                  <a:lnTo>
                    <a:pt x="18287" y="74675"/>
                  </a:lnTo>
                  <a:lnTo>
                    <a:pt x="18287" y="73151"/>
                  </a:lnTo>
                  <a:close/>
                </a:path>
                <a:path w="177165" h="508000">
                  <a:moveTo>
                    <a:pt x="51815" y="70103"/>
                  </a:moveTo>
                  <a:lnTo>
                    <a:pt x="50291" y="71627"/>
                  </a:lnTo>
                  <a:lnTo>
                    <a:pt x="51815" y="71627"/>
                  </a:lnTo>
                  <a:lnTo>
                    <a:pt x="51815" y="70103"/>
                  </a:lnTo>
                  <a:close/>
                </a:path>
                <a:path w="177165" h="508000">
                  <a:moveTo>
                    <a:pt x="28956" y="4571"/>
                  </a:moveTo>
                  <a:lnTo>
                    <a:pt x="16763" y="4571"/>
                  </a:lnTo>
                  <a:lnTo>
                    <a:pt x="13715" y="6095"/>
                  </a:lnTo>
                  <a:lnTo>
                    <a:pt x="12191" y="6095"/>
                  </a:lnTo>
                  <a:lnTo>
                    <a:pt x="9143" y="7619"/>
                  </a:lnTo>
                  <a:lnTo>
                    <a:pt x="3047" y="13715"/>
                  </a:lnTo>
                  <a:lnTo>
                    <a:pt x="1523" y="16763"/>
                  </a:lnTo>
                  <a:lnTo>
                    <a:pt x="1523" y="21335"/>
                  </a:lnTo>
                  <a:lnTo>
                    <a:pt x="0" y="24383"/>
                  </a:lnTo>
                  <a:lnTo>
                    <a:pt x="0" y="27431"/>
                  </a:lnTo>
                  <a:lnTo>
                    <a:pt x="1523" y="28955"/>
                  </a:lnTo>
                  <a:lnTo>
                    <a:pt x="1523" y="36575"/>
                  </a:lnTo>
                  <a:lnTo>
                    <a:pt x="6095" y="53339"/>
                  </a:lnTo>
                  <a:lnTo>
                    <a:pt x="6095" y="54863"/>
                  </a:lnTo>
                  <a:lnTo>
                    <a:pt x="7619" y="54863"/>
                  </a:lnTo>
                  <a:lnTo>
                    <a:pt x="7619" y="56387"/>
                  </a:lnTo>
                  <a:lnTo>
                    <a:pt x="10667" y="56387"/>
                  </a:lnTo>
                  <a:lnTo>
                    <a:pt x="67970" y="44195"/>
                  </a:lnTo>
                  <a:lnTo>
                    <a:pt x="12191" y="44195"/>
                  </a:lnTo>
                  <a:lnTo>
                    <a:pt x="10667" y="35051"/>
                  </a:lnTo>
                  <a:lnTo>
                    <a:pt x="10667" y="30479"/>
                  </a:lnTo>
                  <a:lnTo>
                    <a:pt x="9143" y="28955"/>
                  </a:lnTo>
                  <a:lnTo>
                    <a:pt x="9143" y="27431"/>
                  </a:lnTo>
                  <a:lnTo>
                    <a:pt x="10667" y="24383"/>
                  </a:lnTo>
                  <a:lnTo>
                    <a:pt x="10667" y="21335"/>
                  </a:lnTo>
                  <a:lnTo>
                    <a:pt x="15240" y="16763"/>
                  </a:lnTo>
                  <a:lnTo>
                    <a:pt x="16763" y="16763"/>
                  </a:lnTo>
                  <a:lnTo>
                    <a:pt x="19812" y="15239"/>
                  </a:lnTo>
                  <a:lnTo>
                    <a:pt x="39623" y="15239"/>
                  </a:lnTo>
                  <a:lnTo>
                    <a:pt x="28956" y="4571"/>
                  </a:lnTo>
                  <a:close/>
                </a:path>
                <a:path w="177165" h="508000">
                  <a:moveTo>
                    <a:pt x="50291" y="15239"/>
                  </a:moveTo>
                  <a:lnTo>
                    <a:pt x="27431" y="15239"/>
                  </a:lnTo>
                  <a:lnTo>
                    <a:pt x="28956" y="16763"/>
                  </a:lnTo>
                  <a:lnTo>
                    <a:pt x="30479" y="16763"/>
                  </a:lnTo>
                  <a:lnTo>
                    <a:pt x="35051" y="21335"/>
                  </a:lnTo>
                  <a:lnTo>
                    <a:pt x="35051" y="24383"/>
                  </a:lnTo>
                  <a:lnTo>
                    <a:pt x="36575" y="25907"/>
                  </a:lnTo>
                  <a:lnTo>
                    <a:pt x="36575" y="28955"/>
                  </a:lnTo>
                  <a:lnTo>
                    <a:pt x="39623" y="39623"/>
                  </a:lnTo>
                  <a:lnTo>
                    <a:pt x="12191" y="44195"/>
                  </a:lnTo>
                  <a:lnTo>
                    <a:pt x="67970" y="44195"/>
                  </a:lnTo>
                  <a:lnTo>
                    <a:pt x="82295" y="41147"/>
                  </a:lnTo>
                  <a:lnTo>
                    <a:pt x="83819" y="39623"/>
                  </a:lnTo>
                  <a:lnTo>
                    <a:pt x="83819" y="36575"/>
                  </a:lnTo>
                  <a:lnTo>
                    <a:pt x="47243" y="36575"/>
                  </a:lnTo>
                  <a:lnTo>
                    <a:pt x="45719" y="30479"/>
                  </a:lnTo>
                  <a:lnTo>
                    <a:pt x="45719" y="21335"/>
                  </a:lnTo>
                  <a:lnTo>
                    <a:pt x="47243" y="19811"/>
                  </a:lnTo>
                  <a:lnTo>
                    <a:pt x="47243" y="18287"/>
                  </a:lnTo>
                  <a:lnTo>
                    <a:pt x="50291" y="15239"/>
                  </a:lnTo>
                  <a:close/>
                </a:path>
                <a:path w="177165" h="508000">
                  <a:moveTo>
                    <a:pt x="82295" y="30479"/>
                  </a:moveTo>
                  <a:lnTo>
                    <a:pt x="80772" y="30479"/>
                  </a:lnTo>
                  <a:lnTo>
                    <a:pt x="47243" y="36575"/>
                  </a:lnTo>
                  <a:lnTo>
                    <a:pt x="83819" y="36575"/>
                  </a:lnTo>
                  <a:lnTo>
                    <a:pt x="83819" y="32003"/>
                  </a:lnTo>
                  <a:lnTo>
                    <a:pt x="82295" y="32003"/>
                  </a:lnTo>
                  <a:lnTo>
                    <a:pt x="82295" y="30479"/>
                  </a:lnTo>
                  <a:close/>
                </a:path>
                <a:path w="177165" h="508000">
                  <a:moveTo>
                    <a:pt x="73151" y="0"/>
                  </a:moveTo>
                  <a:lnTo>
                    <a:pt x="53993" y="0"/>
                  </a:lnTo>
                  <a:lnTo>
                    <a:pt x="51815" y="1523"/>
                  </a:lnTo>
                  <a:lnTo>
                    <a:pt x="50291" y="3047"/>
                  </a:lnTo>
                  <a:lnTo>
                    <a:pt x="48767" y="3047"/>
                  </a:lnTo>
                  <a:lnTo>
                    <a:pt x="41147" y="10667"/>
                  </a:lnTo>
                  <a:lnTo>
                    <a:pt x="41147" y="13715"/>
                  </a:lnTo>
                  <a:lnTo>
                    <a:pt x="39623" y="13715"/>
                  </a:lnTo>
                  <a:lnTo>
                    <a:pt x="39623" y="15239"/>
                  </a:lnTo>
                  <a:lnTo>
                    <a:pt x="51815" y="15239"/>
                  </a:lnTo>
                  <a:lnTo>
                    <a:pt x="56387" y="10667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879273" y="6118412"/>
            <a:ext cx="5929593" cy="31675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1246505" algn="l"/>
                <a:tab pos="1755139" algn="l"/>
                <a:tab pos="2522855" algn="l"/>
                <a:tab pos="3692525" algn="l"/>
              </a:tabLst>
            </a:pPr>
            <a:r>
              <a:rPr sz="1950" b="1" spc="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95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5" dirty="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sz="1950" b="1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9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9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9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Calibri"/>
                <a:cs typeface="Calibri"/>
              </a:rPr>
              <a:t>A	DE	</a:t>
            </a:r>
            <a:r>
              <a:rPr sz="1950" b="1" spc="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9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9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Calibri"/>
                <a:cs typeface="Calibri"/>
              </a:rPr>
              <a:t>N	P</a:t>
            </a:r>
            <a:r>
              <a:rPr sz="19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9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9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9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Calibri"/>
                <a:cs typeface="Calibri"/>
              </a:rPr>
              <a:t>O	</a:t>
            </a:r>
            <a:r>
              <a:rPr sz="1950" b="1" spc="2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9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95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9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9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95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950" b="1" dirty="0">
              <a:latin typeface="Calibri"/>
              <a:cs typeface="Calibri"/>
            </a:endParaRPr>
          </a:p>
        </p:txBody>
      </p:sp>
      <p:grpSp>
        <p:nvGrpSpPr>
          <p:cNvPr id="14" name="object 21"/>
          <p:cNvGrpSpPr/>
          <p:nvPr/>
        </p:nvGrpSpPr>
        <p:grpSpPr>
          <a:xfrm>
            <a:off x="1477818" y="3630706"/>
            <a:ext cx="9485745" cy="1658471"/>
            <a:chOff x="1188719" y="4104132"/>
            <a:chExt cx="7825740" cy="1879600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0244" y="4111752"/>
              <a:ext cx="7816595" cy="18714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88719" y="4104132"/>
              <a:ext cx="7825739" cy="187909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5059518" y="3640596"/>
            <a:ext cx="2643909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spc="700" dirty="0">
                <a:solidFill>
                  <a:srgbClr val="008000"/>
                </a:solidFill>
                <a:latin typeface="Franklin Gothic Medium"/>
                <a:cs typeface="Franklin Gothic Medium"/>
              </a:rPr>
              <a:t>V</a:t>
            </a:r>
            <a:r>
              <a:rPr sz="8800" spc="385" dirty="0">
                <a:solidFill>
                  <a:srgbClr val="008000"/>
                </a:solidFill>
                <a:latin typeface="Franklin Gothic Medium"/>
                <a:cs typeface="Franklin Gothic Medium"/>
              </a:rPr>
              <a:t>CH</a:t>
            </a:r>
            <a:endParaRPr sz="8800" dirty="0">
              <a:latin typeface="Franklin Gothic Medium"/>
              <a:cs typeface="Franklin Gothic Medium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084" y="3429000"/>
            <a:ext cx="2088956" cy="2423272"/>
          </a:xfrm>
          <a:custGeom>
            <a:avLst/>
            <a:gdLst/>
            <a:ahLst/>
            <a:cxnLst/>
            <a:rect l="l" t="t" r="r" b="b"/>
            <a:pathLst>
              <a:path w="1723389" h="2746375">
                <a:moveTo>
                  <a:pt x="595475" y="2089468"/>
                </a:moveTo>
                <a:lnTo>
                  <a:pt x="374903" y="2270759"/>
                </a:lnTo>
                <a:lnTo>
                  <a:pt x="373379" y="2270759"/>
                </a:lnTo>
                <a:lnTo>
                  <a:pt x="373379" y="2272283"/>
                </a:lnTo>
                <a:lnTo>
                  <a:pt x="371855" y="2273807"/>
                </a:lnTo>
                <a:lnTo>
                  <a:pt x="0" y="2718815"/>
                </a:lnTo>
                <a:lnTo>
                  <a:pt x="32004" y="2746247"/>
                </a:lnTo>
                <a:lnTo>
                  <a:pt x="403859" y="2299715"/>
                </a:lnTo>
                <a:lnTo>
                  <a:pt x="406018" y="2299715"/>
                </a:lnTo>
                <a:lnTo>
                  <a:pt x="623315" y="2119883"/>
                </a:lnTo>
                <a:lnTo>
                  <a:pt x="624839" y="2119883"/>
                </a:lnTo>
                <a:lnTo>
                  <a:pt x="627887" y="2116835"/>
                </a:lnTo>
                <a:lnTo>
                  <a:pt x="647643" y="2090927"/>
                </a:lnTo>
                <a:lnTo>
                  <a:pt x="594359" y="2090927"/>
                </a:lnTo>
                <a:lnTo>
                  <a:pt x="595475" y="2089468"/>
                </a:lnTo>
                <a:close/>
              </a:path>
              <a:path w="1723389" h="2746375">
                <a:moveTo>
                  <a:pt x="406018" y="2299715"/>
                </a:moveTo>
                <a:lnTo>
                  <a:pt x="403859" y="2299715"/>
                </a:lnTo>
                <a:lnTo>
                  <a:pt x="402335" y="2302763"/>
                </a:lnTo>
                <a:lnTo>
                  <a:pt x="406018" y="2299715"/>
                </a:lnTo>
                <a:close/>
              </a:path>
              <a:path w="1723389" h="2746375">
                <a:moveTo>
                  <a:pt x="597407" y="2087879"/>
                </a:moveTo>
                <a:lnTo>
                  <a:pt x="595475" y="2089468"/>
                </a:lnTo>
                <a:lnTo>
                  <a:pt x="594359" y="2090927"/>
                </a:lnTo>
                <a:lnTo>
                  <a:pt x="597407" y="2087879"/>
                </a:lnTo>
                <a:close/>
              </a:path>
              <a:path w="1723389" h="2746375">
                <a:moveTo>
                  <a:pt x="649967" y="2087879"/>
                </a:moveTo>
                <a:lnTo>
                  <a:pt x="597407" y="2087879"/>
                </a:lnTo>
                <a:lnTo>
                  <a:pt x="594359" y="2090927"/>
                </a:lnTo>
                <a:lnTo>
                  <a:pt x="647643" y="2090927"/>
                </a:lnTo>
                <a:lnTo>
                  <a:pt x="649967" y="2087879"/>
                </a:lnTo>
                <a:close/>
              </a:path>
              <a:path w="1723389" h="2746375">
                <a:moveTo>
                  <a:pt x="1573548" y="842674"/>
                </a:moveTo>
                <a:lnTo>
                  <a:pt x="1315211" y="1147571"/>
                </a:lnTo>
                <a:lnTo>
                  <a:pt x="595475" y="2089468"/>
                </a:lnTo>
                <a:lnTo>
                  <a:pt x="597407" y="2087879"/>
                </a:lnTo>
                <a:lnTo>
                  <a:pt x="649967" y="2087879"/>
                </a:lnTo>
                <a:lnTo>
                  <a:pt x="1347215" y="1173479"/>
                </a:lnTo>
                <a:lnTo>
                  <a:pt x="1609343" y="865631"/>
                </a:lnTo>
                <a:lnTo>
                  <a:pt x="1612391" y="862583"/>
                </a:lnTo>
                <a:lnTo>
                  <a:pt x="1613915" y="858011"/>
                </a:lnTo>
                <a:lnTo>
                  <a:pt x="1613915" y="853439"/>
                </a:lnTo>
                <a:lnTo>
                  <a:pt x="1614500" y="848867"/>
                </a:lnTo>
                <a:lnTo>
                  <a:pt x="1572767" y="848867"/>
                </a:lnTo>
                <a:lnTo>
                  <a:pt x="1573548" y="842674"/>
                </a:lnTo>
                <a:close/>
              </a:path>
              <a:path w="1723389" h="2746375">
                <a:moveTo>
                  <a:pt x="1577339" y="838199"/>
                </a:moveTo>
                <a:lnTo>
                  <a:pt x="1573548" y="842674"/>
                </a:lnTo>
                <a:lnTo>
                  <a:pt x="1572767" y="848867"/>
                </a:lnTo>
                <a:lnTo>
                  <a:pt x="1577339" y="838199"/>
                </a:lnTo>
                <a:close/>
              </a:path>
              <a:path w="1723389" h="2746375">
                <a:moveTo>
                  <a:pt x="1615865" y="838199"/>
                </a:moveTo>
                <a:lnTo>
                  <a:pt x="1577339" y="838199"/>
                </a:lnTo>
                <a:lnTo>
                  <a:pt x="1572767" y="848867"/>
                </a:lnTo>
                <a:lnTo>
                  <a:pt x="1614500" y="848867"/>
                </a:lnTo>
                <a:lnTo>
                  <a:pt x="1615865" y="838199"/>
                </a:lnTo>
                <a:close/>
              </a:path>
              <a:path w="1723389" h="2746375">
                <a:moveTo>
                  <a:pt x="1723110" y="0"/>
                </a:moveTo>
                <a:lnTo>
                  <a:pt x="1679768" y="0"/>
                </a:lnTo>
                <a:lnTo>
                  <a:pt x="1573548" y="842674"/>
                </a:lnTo>
                <a:lnTo>
                  <a:pt x="1577339" y="838199"/>
                </a:lnTo>
                <a:lnTo>
                  <a:pt x="1615865" y="838199"/>
                </a:lnTo>
                <a:lnTo>
                  <a:pt x="172311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 txBox="1"/>
          <p:nvPr/>
        </p:nvSpPr>
        <p:spPr>
          <a:xfrm>
            <a:off x="3325091" y="5446059"/>
            <a:ext cx="7204364" cy="55335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effectLst>
            <a:glow rad="101600">
              <a:schemeClr val="tx1">
                <a:lumMod val="65000"/>
                <a:lumOff val="35000"/>
                <a:alpha val="60000"/>
              </a:schemeClr>
            </a:glow>
          </a:effectLst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0" b="1" spc="5" dirty="0">
                <a:solidFill>
                  <a:srgbClr val="FFFFFF"/>
                </a:solidFill>
                <a:latin typeface="Calibri"/>
                <a:cs typeface="Calibri"/>
              </a:rPr>
              <a:t>243</a:t>
            </a:r>
            <a:r>
              <a:rPr sz="3500" b="1" spc="5" dirty="0">
                <a:solidFill>
                  <a:srgbClr val="FFFFFF"/>
                </a:solidFill>
                <a:latin typeface="Calibri"/>
                <a:cs typeface="Calibri"/>
              </a:rPr>
              <a:t>, 733.18 </a:t>
            </a:r>
            <a:r>
              <a:rPr sz="3500" b="1" spc="5" dirty="0" smtClean="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lang="es-ES" sz="3500" b="1" spc="5" dirty="0" smtClean="0">
                <a:solidFill>
                  <a:srgbClr val="FFFFFF"/>
                </a:solidFill>
                <a:latin typeface="Calibri"/>
                <a:cs typeface="Calibri"/>
              </a:rPr>
              <a:t>. Aprovechables </a:t>
            </a:r>
            <a:endParaRPr sz="3500" dirty="0">
              <a:latin typeface="Calibri"/>
              <a:cs typeface="Calibri"/>
            </a:endParaRPr>
          </a:p>
        </p:txBody>
      </p:sp>
      <p:sp>
        <p:nvSpPr>
          <p:cNvPr id="29" name="object 10"/>
          <p:cNvSpPr txBox="1"/>
          <p:nvPr/>
        </p:nvSpPr>
        <p:spPr>
          <a:xfrm>
            <a:off x="4064000" y="3025588"/>
            <a:ext cx="4476327" cy="32444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1246505" algn="l"/>
                <a:tab pos="1755139" algn="l"/>
                <a:tab pos="2522855" algn="l"/>
              </a:tabLst>
            </a:pPr>
            <a:r>
              <a:rPr lang="es-ES" sz="2000" b="1" spc="15" dirty="0" smtClean="0">
                <a:solidFill>
                  <a:srgbClr val="FFFFFF"/>
                </a:solidFill>
                <a:latin typeface="Calibri"/>
                <a:cs typeface="Calibri"/>
              </a:rPr>
              <a:t>573,973.53 has. </a:t>
            </a:r>
            <a:endParaRPr sz="2000" b="1" spc="15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4">
            <a:extLst>
              <a:ext uri="{FF2B5EF4-FFF2-40B4-BE49-F238E27FC236}">
                <a16:creationId xmlns:a16="http://schemas.microsoft.com/office/drawing/2014/main" xmlns="" id="{A66D961B-AF99-4180-ADBB-E6CA0836D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00853"/>
            <a:ext cx="8497455" cy="507066"/>
          </a:xfrm>
          <a:custGeom>
            <a:avLst/>
            <a:gdLst/>
            <a:ahLst/>
            <a:cxnLst/>
            <a:rect l="l" t="t" r="r" b="b"/>
            <a:pathLst>
              <a:path w="5107305" h="574675">
                <a:moveTo>
                  <a:pt x="5106923" y="0"/>
                </a:moveTo>
                <a:lnTo>
                  <a:pt x="0" y="0"/>
                </a:lnTo>
                <a:lnTo>
                  <a:pt x="0" y="574547"/>
                </a:lnTo>
                <a:lnTo>
                  <a:pt x="5106923" y="574547"/>
                </a:lnTo>
                <a:lnTo>
                  <a:pt x="5106923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1792" y="-8059"/>
            <a:ext cx="8080390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" b="1" spc="5" dirty="0" smtClean="0">
                <a:solidFill>
                  <a:srgbClr val="FFFFFF"/>
                </a:solidFill>
              </a:rPr>
              <a:t>EJIDOS Y COLONIAS </a:t>
            </a:r>
            <a:r>
              <a:rPr b="1" spc="15" dirty="0" smtClean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b="1" spc="-1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VCH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644113"/>
            <a:ext cx="12192000" cy="94129"/>
            <a:chOff x="0" y="729995"/>
            <a:chExt cx="10058400" cy="106680"/>
          </a:xfrm>
        </p:grpSpPr>
        <p:sp>
          <p:nvSpPr>
            <p:cNvPr id="5" name="object 5"/>
            <p:cNvSpPr/>
            <p:nvPr/>
          </p:nvSpPr>
          <p:spPr>
            <a:xfrm>
              <a:off x="0" y="743711"/>
              <a:ext cx="10057130" cy="78105"/>
            </a:xfrm>
            <a:custGeom>
              <a:avLst/>
              <a:gdLst/>
              <a:ahLst/>
              <a:cxnLst/>
              <a:rect l="l" t="t" r="r" b="b"/>
              <a:pathLst>
                <a:path w="10057130" h="78105">
                  <a:moveTo>
                    <a:pt x="10056875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10056875" y="77724"/>
                  </a:lnTo>
                  <a:lnTo>
                    <a:pt x="1005687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729995"/>
              <a:ext cx="10058400" cy="106680"/>
            </a:xfrm>
            <a:custGeom>
              <a:avLst/>
              <a:gdLst/>
              <a:ahLst/>
              <a:cxnLst/>
              <a:rect l="l" t="t" r="r" b="b"/>
              <a:pathLst>
                <a:path w="10058400" h="106680">
                  <a:moveTo>
                    <a:pt x="0" y="77724"/>
                  </a:moveTo>
                  <a:lnTo>
                    <a:pt x="0" y="106679"/>
                  </a:lnTo>
                  <a:lnTo>
                    <a:pt x="10058400" y="106679"/>
                  </a:lnTo>
                  <a:lnTo>
                    <a:pt x="10058400" y="92963"/>
                  </a:lnTo>
                  <a:lnTo>
                    <a:pt x="15240" y="92963"/>
                  </a:lnTo>
                  <a:lnTo>
                    <a:pt x="0" y="77724"/>
                  </a:lnTo>
                  <a:close/>
                </a:path>
                <a:path w="10058400" h="106680">
                  <a:moveTo>
                    <a:pt x="15240" y="13715"/>
                  </a:moveTo>
                  <a:lnTo>
                    <a:pt x="0" y="27431"/>
                  </a:lnTo>
                  <a:lnTo>
                    <a:pt x="0" y="77724"/>
                  </a:lnTo>
                  <a:lnTo>
                    <a:pt x="15240" y="92963"/>
                  </a:lnTo>
                  <a:lnTo>
                    <a:pt x="15240" y="13715"/>
                  </a:lnTo>
                  <a:close/>
                </a:path>
                <a:path w="10058400" h="106680">
                  <a:moveTo>
                    <a:pt x="10044683" y="77724"/>
                  </a:moveTo>
                  <a:lnTo>
                    <a:pt x="15240" y="77724"/>
                  </a:lnTo>
                  <a:lnTo>
                    <a:pt x="15240" y="92963"/>
                  </a:lnTo>
                  <a:lnTo>
                    <a:pt x="10044683" y="92963"/>
                  </a:lnTo>
                  <a:lnTo>
                    <a:pt x="10044683" y="77724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0044683" y="92963"/>
                  </a:lnTo>
                  <a:lnTo>
                    <a:pt x="10058399" y="77724"/>
                  </a:lnTo>
                  <a:lnTo>
                    <a:pt x="10058399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77724"/>
                  </a:moveTo>
                  <a:lnTo>
                    <a:pt x="10044683" y="92963"/>
                  </a:lnTo>
                  <a:lnTo>
                    <a:pt x="10058400" y="92963"/>
                  </a:lnTo>
                  <a:lnTo>
                    <a:pt x="10058400" y="77724"/>
                  </a:lnTo>
                  <a:close/>
                </a:path>
                <a:path w="10058400" h="106680">
                  <a:moveTo>
                    <a:pt x="10058400" y="0"/>
                  </a:moveTo>
                  <a:lnTo>
                    <a:pt x="0" y="0"/>
                  </a:lnTo>
                  <a:lnTo>
                    <a:pt x="0" y="27431"/>
                  </a:lnTo>
                  <a:lnTo>
                    <a:pt x="15240" y="13715"/>
                  </a:lnTo>
                  <a:lnTo>
                    <a:pt x="10058400" y="13715"/>
                  </a:lnTo>
                  <a:lnTo>
                    <a:pt x="10058400" y="0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5240" y="13715"/>
                  </a:lnTo>
                  <a:lnTo>
                    <a:pt x="15240" y="27431"/>
                  </a:lnTo>
                  <a:lnTo>
                    <a:pt x="10044683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13715"/>
                  </a:moveTo>
                  <a:lnTo>
                    <a:pt x="10044683" y="13715"/>
                  </a:lnTo>
                  <a:lnTo>
                    <a:pt x="10058399" y="27431"/>
                  </a:lnTo>
                  <a:lnTo>
                    <a:pt x="10058400" y="1371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21921" y="1222490"/>
            <a:ext cx="10334721" cy="253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5135">
              <a:lnSpc>
                <a:spcPts val="1405"/>
              </a:lnSpc>
              <a:tabLst>
                <a:tab pos="5344160" algn="l"/>
                <a:tab pos="6692265" algn="l"/>
              </a:tabLst>
            </a:pPr>
            <a:r>
              <a:rPr sz="1450" b="1" spc="5" dirty="0">
                <a:latin typeface="Calibri"/>
                <a:cs typeface="Calibri"/>
              </a:rPr>
              <a:t>COMPONENTES	</a:t>
            </a:r>
            <a:r>
              <a:rPr sz="1450" spc="30" dirty="0">
                <a:latin typeface="Calibri"/>
                <a:cs typeface="Calibri"/>
              </a:rPr>
              <a:t>CANT	</a:t>
            </a:r>
            <a:r>
              <a:rPr sz="1450" spc="25" dirty="0">
                <a:latin typeface="Calibri"/>
                <a:cs typeface="Calibri"/>
              </a:rPr>
              <a:t>U</a:t>
            </a:r>
            <a:endParaRPr sz="1450" dirty="0">
              <a:latin typeface="Calibri"/>
              <a:cs typeface="Calibri"/>
            </a:endParaRPr>
          </a:p>
          <a:p>
            <a:pPr marL="2723515" marR="1953260">
              <a:lnSpc>
                <a:spcPct val="113999"/>
              </a:lnSpc>
              <a:spcBef>
                <a:spcPts val="95"/>
              </a:spcBef>
              <a:tabLst>
                <a:tab pos="5368925" algn="l"/>
                <a:tab pos="5545455" algn="l"/>
              </a:tabLst>
            </a:pPr>
            <a:r>
              <a:rPr sz="1450" spc="10" dirty="0">
                <a:latin typeface="Calibri"/>
                <a:cs typeface="Calibri"/>
              </a:rPr>
              <a:t>EJIDO</a:t>
            </a:r>
            <a:r>
              <a:rPr sz="1450" spc="-20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TRIBU</a:t>
            </a:r>
            <a:r>
              <a:rPr sz="1450" spc="-8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KILIWA		</a:t>
            </a:r>
            <a:r>
              <a:rPr sz="1450" spc="-20" dirty="0">
                <a:latin typeface="Calibri"/>
                <a:cs typeface="Calibri"/>
              </a:rPr>
              <a:t>2,764.95</a:t>
            </a:r>
            <a:r>
              <a:rPr sz="1450" spc="229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has </a:t>
            </a:r>
            <a:r>
              <a:rPr sz="1450" spc="-315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EJ.</a:t>
            </a:r>
            <a:r>
              <a:rPr sz="1450" spc="-5" dirty="0">
                <a:latin typeface="Calibri"/>
                <a:cs typeface="Calibri"/>
              </a:rPr>
              <a:t> </a:t>
            </a:r>
            <a:r>
              <a:rPr sz="1450" spc="20" dirty="0">
                <a:latin typeface="Calibri"/>
                <a:cs typeface="Calibri"/>
              </a:rPr>
              <a:t>PLAN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20" dirty="0">
                <a:latin typeface="Calibri"/>
                <a:cs typeface="Calibri"/>
              </a:rPr>
              <a:t>NAL.</a:t>
            </a:r>
            <a:r>
              <a:rPr sz="1450" spc="-5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AGRARIO	</a:t>
            </a:r>
            <a:r>
              <a:rPr sz="1450" spc="-25" dirty="0">
                <a:latin typeface="Calibri"/>
                <a:cs typeface="Calibri"/>
              </a:rPr>
              <a:t>522,784.00</a:t>
            </a:r>
            <a:r>
              <a:rPr sz="1450" spc="530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has</a:t>
            </a:r>
            <a:endParaRPr sz="1450" dirty="0">
              <a:latin typeface="Calibri"/>
              <a:cs typeface="Calibri"/>
            </a:endParaRPr>
          </a:p>
          <a:p>
            <a:pPr marL="2723515">
              <a:lnSpc>
                <a:spcPct val="100000"/>
              </a:lnSpc>
              <a:spcBef>
                <a:spcPts val="245"/>
              </a:spcBef>
              <a:tabLst>
                <a:tab pos="5545455" algn="l"/>
              </a:tabLst>
            </a:pPr>
            <a:r>
              <a:rPr sz="1450" spc="5" dirty="0">
                <a:latin typeface="Calibri"/>
                <a:cs typeface="Calibri"/>
              </a:rPr>
              <a:t>COL.</a:t>
            </a:r>
            <a:r>
              <a:rPr sz="1450" spc="-15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S.</a:t>
            </a:r>
            <a:r>
              <a:rPr sz="1450" spc="-10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PEDRO</a:t>
            </a:r>
            <a:r>
              <a:rPr sz="1450" spc="-25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MARTIR</a:t>
            </a:r>
            <a:r>
              <a:rPr sz="1450" spc="-45" dirty="0">
                <a:latin typeface="Calibri"/>
                <a:cs typeface="Calibri"/>
              </a:rPr>
              <a:t> </a:t>
            </a:r>
            <a:r>
              <a:rPr sz="1450" spc="20" dirty="0">
                <a:latin typeface="Calibri"/>
                <a:cs typeface="Calibri"/>
              </a:rPr>
              <a:t>1	</a:t>
            </a:r>
            <a:r>
              <a:rPr sz="1450" spc="-20" dirty="0">
                <a:latin typeface="Calibri"/>
                <a:cs typeface="Calibri"/>
              </a:rPr>
              <a:t>5,767.48</a:t>
            </a:r>
            <a:r>
              <a:rPr sz="1450" spc="530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has</a:t>
            </a:r>
            <a:endParaRPr sz="1450" dirty="0">
              <a:latin typeface="Calibri"/>
              <a:cs typeface="Calibri"/>
            </a:endParaRPr>
          </a:p>
          <a:p>
            <a:pPr marL="2723515">
              <a:lnSpc>
                <a:spcPct val="100000"/>
              </a:lnSpc>
              <a:spcBef>
                <a:spcPts val="340"/>
              </a:spcBef>
              <a:tabLst>
                <a:tab pos="5545455" algn="l"/>
              </a:tabLst>
            </a:pPr>
            <a:r>
              <a:rPr sz="1450" spc="5" dirty="0">
                <a:latin typeface="Calibri"/>
                <a:cs typeface="Calibri"/>
              </a:rPr>
              <a:t>COL.</a:t>
            </a:r>
            <a:r>
              <a:rPr sz="1450" spc="-15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S.</a:t>
            </a:r>
            <a:r>
              <a:rPr sz="1450" spc="-10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PEDRO</a:t>
            </a:r>
            <a:r>
              <a:rPr sz="1450" spc="-25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MARTIR</a:t>
            </a:r>
            <a:r>
              <a:rPr sz="1450" spc="-50" dirty="0">
                <a:latin typeface="Calibri"/>
                <a:cs typeface="Calibri"/>
              </a:rPr>
              <a:t> </a:t>
            </a:r>
            <a:r>
              <a:rPr sz="1450" spc="20" dirty="0">
                <a:latin typeface="Calibri"/>
                <a:cs typeface="Calibri"/>
              </a:rPr>
              <a:t>2	</a:t>
            </a:r>
            <a:r>
              <a:rPr sz="2175" spc="-30" baseline="3831" dirty="0">
                <a:latin typeface="Calibri"/>
                <a:cs typeface="Calibri"/>
              </a:rPr>
              <a:t>2,266.13</a:t>
            </a:r>
            <a:r>
              <a:rPr sz="2175" spc="802" baseline="3831" dirty="0">
                <a:latin typeface="Calibri"/>
                <a:cs typeface="Calibri"/>
              </a:rPr>
              <a:t> </a:t>
            </a:r>
            <a:r>
              <a:rPr sz="2175" spc="15" baseline="3831" dirty="0">
                <a:latin typeface="Calibri"/>
                <a:cs typeface="Calibri"/>
              </a:rPr>
              <a:t>has</a:t>
            </a:r>
            <a:endParaRPr sz="2175" baseline="3831" dirty="0">
              <a:latin typeface="Calibri"/>
              <a:cs typeface="Calibri"/>
            </a:endParaRPr>
          </a:p>
          <a:p>
            <a:pPr marL="2723515">
              <a:lnSpc>
                <a:spcPct val="100000"/>
              </a:lnSpc>
              <a:spcBef>
                <a:spcPts val="345"/>
              </a:spcBef>
              <a:tabLst>
                <a:tab pos="5545455" algn="l"/>
              </a:tabLst>
            </a:pPr>
            <a:r>
              <a:rPr sz="1450" spc="5" dirty="0">
                <a:latin typeface="Calibri"/>
                <a:cs typeface="Calibri"/>
              </a:rPr>
              <a:t>COL.</a:t>
            </a:r>
            <a:r>
              <a:rPr sz="1450" spc="-5" dirty="0">
                <a:latin typeface="Calibri"/>
                <a:cs typeface="Calibri"/>
              </a:rPr>
              <a:t> MORELIA	</a:t>
            </a:r>
            <a:r>
              <a:rPr sz="1450" spc="-20" dirty="0">
                <a:latin typeface="Calibri"/>
                <a:cs typeface="Calibri"/>
              </a:rPr>
              <a:t>6,224.00</a:t>
            </a:r>
            <a:r>
              <a:rPr sz="1450" spc="530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has</a:t>
            </a:r>
            <a:endParaRPr sz="1450" dirty="0">
              <a:latin typeface="Calibri"/>
              <a:cs typeface="Calibri"/>
            </a:endParaRPr>
          </a:p>
          <a:p>
            <a:pPr marL="2723515">
              <a:lnSpc>
                <a:spcPct val="100000"/>
              </a:lnSpc>
              <a:spcBef>
                <a:spcPts val="340"/>
              </a:spcBef>
              <a:tabLst>
                <a:tab pos="5457190" algn="l"/>
              </a:tabLst>
            </a:pPr>
            <a:r>
              <a:rPr sz="1450" spc="10" dirty="0">
                <a:latin typeface="Calibri"/>
                <a:cs typeface="Calibri"/>
              </a:rPr>
              <a:t>EJIDO</a:t>
            </a:r>
            <a:r>
              <a:rPr sz="1450" spc="-30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TEPI	</a:t>
            </a:r>
            <a:r>
              <a:rPr sz="1450" spc="-25" dirty="0">
                <a:latin typeface="Calibri"/>
                <a:cs typeface="Calibri"/>
              </a:rPr>
              <a:t>34,166.97</a:t>
            </a:r>
            <a:r>
              <a:rPr sz="1450" spc="550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has</a:t>
            </a:r>
            <a:endParaRPr sz="1450" dirty="0">
              <a:latin typeface="Calibri"/>
              <a:cs typeface="Calibri"/>
            </a:endParaRPr>
          </a:p>
          <a:p>
            <a:pPr marL="4311015">
              <a:lnSpc>
                <a:spcPct val="100000"/>
              </a:lnSpc>
              <a:spcBef>
                <a:spcPts val="440"/>
              </a:spcBef>
              <a:tabLst>
                <a:tab pos="5368925" algn="l"/>
              </a:tabLst>
            </a:pPr>
            <a:r>
              <a:rPr sz="1450" b="1" spc="-5" dirty="0">
                <a:latin typeface="Calibri"/>
                <a:cs typeface="Calibri"/>
              </a:rPr>
              <a:t>TOTAL	</a:t>
            </a:r>
            <a:r>
              <a:rPr sz="1450" b="1" spc="-30" dirty="0">
                <a:latin typeface="Calibri"/>
                <a:cs typeface="Calibri"/>
              </a:rPr>
              <a:t>573,973.53</a:t>
            </a:r>
            <a:r>
              <a:rPr sz="1450" b="1" spc="54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has</a:t>
            </a:r>
            <a:endParaRPr sz="14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35"/>
              </a:spcBef>
            </a:pPr>
            <a:r>
              <a:rPr sz="2650" b="1" spc="-10" dirty="0">
                <a:latin typeface="Calibri"/>
                <a:cs typeface="Calibri"/>
              </a:rPr>
              <a:t>TIERRA</a:t>
            </a:r>
            <a:r>
              <a:rPr sz="2650" b="1" spc="-35" dirty="0">
                <a:latin typeface="Calibri"/>
                <a:cs typeface="Calibri"/>
              </a:rPr>
              <a:t> </a:t>
            </a:r>
            <a:r>
              <a:rPr sz="2650" b="1" spc="-10" dirty="0">
                <a:latin typeface="Calibri"/>
                <a:cs typeface="Calibri"/>
              </a:rPr>
              <a:t>SUCEPTIBLE</a:t>
            </a:r>
            <a:r>
              <a:rPr sz="2650" b="1" dirty="0">
                <a:latin typeface="Calibri"/>
                <a:cs typeface="Calibri"/>
              </a:rPr>
              <a:t> </a:t>
            </a:r>
            <a:r>
              <a:rPr sz="2650" b="1" spc="-10" dirty="0">
                <a:latin typeface="Calibri"/>
                <a:cs typeface="Calibri"/>
              </a:rPr>
              <a:t>DE</a:t>
            </a:r>
            <a:r>
              <a:rPr sz="2650" b="1" spc="-25" dirty="0">
                <a:latin typeface="Calibri"/>
                <a:cs typeface="Calibri"/>
              </a:rPr>
              <a:t> APROVECHAMIENTO</a:t>
            </a:r>
            <a:r>
              <a:rPr sz="2650" b="1" spc="10" dirty="0">
                <a:latin typeface="Calibri"/>
                <a:cs typeface="Calibri"/>
              </a:rPr>
              <a:t> </a:t>
            </a:r>
            <a:r>
              <a:rPr sz="2650" b="1" spc="-5" dirty="0">
                <a:latin typeface="Calibri"/>
                <a:cs typeface="Calibri"/>
              </a:rPr>
              <a:t>:</a:t>
            </a:r>
            <a:r>
              <a:rPr sz="2650" b="1" spc="-20" dirty="0">
                <a:latin typeface="Calibri"/>
                <a:cs typeface="Calibri"/>
              </a:rPr>
              <a:t> </a:t>
            </a:r>
            <a:r>
              <a:rPr sz="2650" b="1" spc="-5" dirty="0">
                <a:latin typeface="Calibri"/>
                <a:cs typeface="Calibri"/>
              </a:rPr>
              <a:t>243,</a:t>
            </a:r>
            <a:r>
              <a:rPr sz="2650" b="1" spc="-40" dirty="0">
                <a:latin typeface="Calibri"/>
                <a:cs typeface="Calibri"/>
              </a:rPr>
              <a:t> </a:t>
            </a:r>
            <a:r>
              <a:rPr sz="2650" b="1" spc="-5" dirty="0">
                <a:latin typeface="Calibri"/>
                <a:cs typeface="Calibri"/>
              </a:rPr>
              <a:t>733.18</a:t>
            </a:r>
            <a:r>
              <a:rPr sz="2650" b="1" spc="-70" dirty="0">
                <a:latin typeface="Calibri"/>
                <a:cs typeface="Calibri"/>
              </a:rPr>
              <a:t> </a:t>
            </a:r>
            <a:r>
              <a:rPr sz="2650" b="1" spc="-10" dirty="0">
                <a:latin typeface="Calibri"/>
                <a:cs typeface="Calibri"/>
              </a:rPr>
              <a:t>has</a:t>
            </a:r>
            <a:endParaRPr sz="265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70546" y="1186030"/>
            <a:ext cx="3803842" cy="222996"/>
          </a:xfrm>
          <a:custGeom>
            <a:avLst/>
            <a:gdLst/>
            <a:ahLst/>
            <a:cxnLst/>
            <a:rect l="l" t="t" r="r" b="b"/>
            <a:pathLst>
              <a:path w="3138170" h="252730">
                <a:moveTo>
                  <a:pt x="0" y="252221"/>
                </a:moveTo>
                <a:lnTo>
                  <a:pt x="3137652" y="252221"/>
                </a:lnTo>
                <a:lnTo>
                  <a:pt x="3137652" y="0"/>
                </a:lnTo>
                <a:lnTo>
                  <a:pt x="0" y="0"/>
                </a:lnTo>
                <a:lnTo>
                  <a:pt x="0" y="252221"/>
                </a:lnTo>
                <a:close/>
              </a:path>
            </a:pathLst>
          </a:custGeom>
          <a:solidFill>
            <a:srgbClr val="DDD8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148131" y="1175272"/>
          <a:ext cx="6711755" cy="18497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38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6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91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7751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527"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19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219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330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330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60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44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pSp>
        <p:nvGrpSpPr>
          <p:cNvPr id="10" name="object 10"/>
          <p:cNvGrpSpPr/>
          <p:nvPr/>
        </p:nvGrpSpPr>
        <p:grpSpPr>
          <a:xfrm>
            <a:off x="0" y="672353"/>
            <a:ext cx="12192000" cy="6083449"/>
            <a:chOff x="0" y="1202436"/>
            <a:chExt cx="10058400" cy="645414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02436"/>
              <a:ext cx="10058400" cy="26852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3886200"/>
              <a:ext cx="10057130" cy="3770629"/>
            </a:xfrm>
            <a:custGeom>
              <a:avLst/>
              <a:gdLst/>
              <a:ahLst/>
              <a:cxnLst/>
              <a:rect l="l" t="t" r="r" b="b"/>
              <a:pathLst>
                <a:path w="10057130" h="3770629">
                  <a:moveTo>
                    <a:pt x="0" y="3770375"/>
                  </a:moveTo>
                  <a:lnTo>
                    <a:pt x="10056875" y="3770375"/>
                  </a:lnTo>
                  <a:lnTo>
                    <a:pt x="10056875" y="0"/>
                  </a:lnTo>
                  <a:lnTo>
                    <a:pt x="0" y="0"/>
                  </a:lnTo>
                  <a:lnTo>
                    <a:pt x="0" y="37703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572755" y="4300727"/>
              <a:ext cx="5969635" cy="2964180"/>
            </a:xfrm>
            <a:custGeom>
              <a:avLst/>
              <a:gdLst/>
              <a:ahLst/>
              <a:cxnLst/>
              <a:rect l="l" t="t" r="r" b="b"/>
              <a:pathLst>
                <a:path w="5969634" h="2964179">
                  <a:moveTo>
                    <a:pt x="5969508" y="0"/>
                  </a:moveTo>
                  <a:lnTo>
                    <a:pt x="0" y="0"/>
                  </a:lnTo>
                  <a:lnTo>
                    <a:pt x="0" y="158496"/>
                  </a:lnTo>
                  <a:lnTo>
                    <a:pt x="0" y="214884"/>
                  </a:lnTo>
                  <a:lnTo>
                    <a:pt x="0" y="237744"/>
                  </a:lnTo>
                  <a:lnTo>
                    <a:pt x="0" y="551688"/>
                  </a:lnTo>
                  <a:lnTo>
                    <a:pt x="0" y="2964180"/>
                  </a:lnTo>
                  <a:lnTo>
                    <a:pt x="5969508" y="2964180"/>
                  </a:lnTo>
                  <a:lnTo>
                    <a:pt x="5969508" y="551688"/>
                  </a:lnTo>
                  <a:lnTo>
                    <a:pt x="5969508" y="237744"/>
                  </a:lnTo>
                  <a:lnTo>
                    <a:pt x="5969508" y="214884"/>
                  </a:lnTo>
                  <a:lnTo>
                    <a:pt x="5969508" y="158496"/>
                  </a:lnTo>
                  <a:lnTo>
                    <a:pt x="596950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026890" y="3846939"/>
            <a:ext cx="6995776" cy="2490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>
              <a:lnSpc>
                <a:spcPts val="2690"/>
              </a:lnSpc>
            </a:pPr>
            <a:r>
              <a:rPr sz="3050" b="1" spc="-25" dirty="0">
                <a:solidFill>
                  <a:srgbClr val="FFFFFF"/>
                </a:solidFill>
                <a:latin typeface="Calibri"/>
                <a:cs typeface="Calibri"/>
              </a:rPr>
              <a:t>Valle</a:t>
            </a:r>
            <a:r>
              <a:rPr sz="3050" b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Chico</a:t>
            </a:r>
            <a:r>
              <a:rPr sz="305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posee</a:t>
            </a:r>
            <a:r>
              <a:rPr sz="3050" b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-5" dirty="0">
                <a:solidFill>
                  <a:srgbClr val="FFFFFF"/>
                </a:solidFill>
                <a:latin typeface="Calibri"/>
                <a:cs typeface="Calibri"/>
              </a:rPr>
              <a:t>tierras</a:t>
            </a:r>
            <a:r>
              <a:rPr sz="305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5" dirty="0">
                <a:solidFill>
                  <a:srgbClr val="FFFFFF"/>
                </a:solidFill>
                <a:latin typeface="Calibri"/>
                <a:cs typeface="Calibri"/>
              </a:rPr>
              <a:t>tan</a:t>
            </a:r>
            <a:r>
              <a:rPr sz="30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5" dirty="0">
                <a:solidFill>
                  <a:srgbClr val="FFFFFF"/>
                </a:solidFill>
                <a:latin typeface="Calibri"/>
                <a:cs typeface="Calibri"/>
              </a:rPr>
              <a:t>planas</a:t>
            </a:r>
            <a:endParaRPr sz="3050" dirty="0">
              <a:latin typeface="Calibri"/>
              <a:cs typeface="Calibri"/>
            </a:endParaRPr>
          </a:p>
          <a:p>
            <a:pPr algn="just">
              <a:lnSpc>
                <a:spcPct val="87100"/>
              </a:lnSpc>
              <a:spcBef>
                <a:spcPts val="235"/>
              </a:spcBef>
            </a:pP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como</a:t>
            </a:r>
            <a:r>
              <a:rPr sz="3050" b="1" spc="7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una</a:t>
            </a:r>
            <a:r>
              <a:rPr sz="3050" b="1" spc="7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mesa</a:t>
            </a:r>
            <a:r>
              <a:rPr sz="3050" b="1" spc="7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1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0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-25" dirty="0">
                <a:solidFill>
                  <a:srgbClr val="FFFFFF"/>
                </a:solidFill>
                <a:latin typeface="Calibri"/>
                <a:cs typeface="Calibri"/>
              </a:rPr>
              <a:t>billar,</a:t>
            </a:r>
            <a:r>
              <a:rPr sz="30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dirty="0">
                <a:solidFill>
                  <a:srgbClr val="FFFFFF"/>
                </a:solidFill>
                <a:latin typeface="Calibri"/>
                <a:cs typeface="Calibri"/>
              </a:rPr>
              <a:t>tan </a:t>
            </a:r>
            <a:r>
              <a:rPr sz="30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dirty="0">
                <a:solidFill>
                  <a:srgbClr val="FFFFFF"/>
                </a:solidFill>
                <a:latin typeface="Calibri"/>
                <a:cs typeface="Calibri"/>
              </a:rPr>
              <a:t>agradablemente</a:t>
            </a:r>
            <a:r>
              <a:rPr sz="3050" b="1" spc="5" dirty="0">
                <a:solidFill>
                  <a:srgbClr val="FFFFFF"/>
                </a:solidFill>
                <a:latin typeface="Calibri"/>
                <a:cs typeface="Calibri"/>
              </a:rPr>
              <a:t> onduladas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 como </a:t>
            </a:r>
            <a:r>
              <a:rPr sz="3050" b="1" spc="-6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15" dirty="0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sz="30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cuerpo</a:t>
            </a:r>
            <a:r>
              <a:rPr sz="30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5" dirty="0">
                <a:solidFill>
                  <a:srgbClr val="FFFFFF"/>
                </a:solidFill>
                <a:latin typeface="Calibri"/>
                <a:cs typeface="Calibri"/>
              </a:rPr>
              <a:t>femenino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1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0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5" dirty="0">
                <a:solidFill>
                  <a:srgbClr val="FFFFFF"/>
                </a:solidFill>
                <a:latin typeface="Calibri"/>
                <a:cs typeface="Calibri"/>
              </a:rPr>
              <a:t>tan 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dirty="0">
                <a:solidFill>
                  <a:srgbClr val="FFFFFF"/>
                </a:solidFill>
                <a:latin typeface="Calibri"/>
                <a:cs typeface="Calibri"/>
              </a:rPr>
              <a:t>escabrosas</a:t>
            </a:r>
            <a:r>
              <a:rPr sz="30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como</a:t>
            </a:r>
            <a:r>
              <a:rPr sz="30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30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fisonomía  de </a:t>
            </a:r>
            <a:r>
              <a:rPr sz="3050" b="1" spc="15" dirty="0">
                <a:solidFill>
                  <a:srgbClr val="FFFFFF"/>
                </a:solidFill>
                <a:latin typeface="Calibri"/>
                <a:cs typeface="Calibri"/>
              </a:rPr>
              <a:t> un</a:t>
            </a:r>
            <a:r>
              <a:rPr sz="30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5" dirty="0">
                <a:solidFill>
                  <a:srgbClr val="FFFFFF"/>
                </a:solidFill>
                <a:latin typeface="Calibri"/>
                <a:cs typeface="Calibri"/>
              </a:rPr>
              <a:t>papel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 que</a:t>
            </a:r>
            <a:r>
              <a:rPr sz="3050" b="1" spc="15" dirty="0">
                <a:solidFill>
                  <a:srgbClr val="FFFFFF"/>
                </a:solidFill>
                <a:latin typeface="Calibri"/>
                <a:cs typeface="Calibri"/>
              </a:rPr>
              <a:t> se</a:t>
            </a:r>
            <a:r>
              <a:rPr sz="305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dirty="0">
                <a:solidFill>
                  <a:srgbClr val="FFFFFF"/>
                </a:solidFill>
                <a:latin typeface="Calibri"/>
                <a:cs typeface="Calibri"/>
              </a:rPr>
              <a:t>arruga</a:t>
            </a:r>
            <a:r>
              <a:rPr sz="3050" b="1" spc="5" dirty="0">
                <a:solidFill>
                  <a:srgbClr val="FFFFFF"/>
                </a:solidFill>
                <a:latin typeface="Calibri"/>
                <a:cs typeface="Calibri"/>
              </a:rPr>
              <a:t> con </a:t>
            </a:r>
            <a:r>
              <a:rPr sz="3050" b="1" spc="-6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b="1" spc="10" dirty="0">
                <a:solidFill>
                  <a:srgbClr val="FFFFFF"/>
                </a:solidFill>
                <a:latin typeface="Calibri"/>
                <a:cs typeface="Calibri"/>
              </a:rPr>
              <a:t>violencia.</a:t>
            </a:r>
            <a:endParaRPr sz="3050" dirty="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3193676"/>
            <a:ext cx="12192000" cy="3664324"/>
            <a:chOff x="0" y="3990014"/>
            <a:chExt cx="10058400" cy="377190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990014"/>
              <a:ext cx="10058400" cy="37719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79575" y="4986527"/>
              <a:ext cx="706120" cy="337185"/>
            </a:xfrm>
            <a:custGeom>
              <a:avLst/>
              <a:gdLst/>
              <a:ahLst/>
              <a:cxnLst/>
              <a:rect l="l" t="t" r="r" b="b"/>
              <a:pathLst>
                <a:path w="706119" h="337185">
                  <a:moveTo>
                    <a:pt x="705611" y="0"/>
                  </a:moveTo>
                  <a:lnTo>
                    <a:pt x="0" y="0"/>
                  </a:lnTo>
                  <a:lnTo>
                    <a:pt x="0" y="336803"/>
                  </a:lnTo>
                  <a:lnTo>
                    <a:pt x="705611" y="336803"/>
                  </a:lnTo>
                  <a:lnTo>
                    <a:pt x="7056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528618" y="4208370"/>
            <a:ext cx="595745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b="1" spc="15" dirty="0">
                <a:solidFill>
                  <a:srgbClr val="0000CC"/>
                </a:solidFill>
                <a:latin typeface="Calibri"/>
                <a:cs typeface="Calibri"/>
              </a:rPr>
              <a:t>SPM2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6058" y="4885315"/>
            <a:ext cx="2285229" cy="692524"/>
          </a:xfrm>
          <a:custGeom>
            <a:avLst/>
            <a:gdLst/>
            <a:ahLst/>
            <a:cxnLst/>
            <a:rect l="l" t="t" r="r" b="b"/>
            <a:pathLst>
              <a:path w="1885314" h="784860">
                <a:moveTo>
                  <a:pt x="784847" y="0"/>
                </a:moveTo>
                <a:lnTo>
                  <a:pt x="0" y="0"/>
                </a:lnTo>
                <a:lnTo>
                  <a:pt x="0" y="336804"/>
                </a:lnTo>
                <a:lnTo>
                  <a:pt x="784847" y="336804"/>
                </a:lnTo>
                <a:lnTo>
                  <a:pt x="784847" y="0"/>
                </a:lnTo>
                <a:close/>
              </a:path>
              <a:path w="1885314" h="784860">
                <a:moveTo>
                  <a:pt x="1885175" y="448056"/>
                </a:moveTo>
                <a:lnTo>
                  <a:pt x="1267955" y="448056"/>
                </a:lnTo>
                <a:lnTo>
                  <a:pt x="1267955" y="784860"/>
                </a:lnTo>
                <a:lnTo>
                  <a:pt x="1885175" y="784860"/>
                </a:lnTo>
                <a:lnTo>
                  <a:pt x="1885175" y="4480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204473" y="4907486"/>
            <a:ext cx="2028152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b="1" dirty="0">
                <a:solidFill>
                  <a:srgbClr val="0000CC"/>
                </a:solidFill>
                <a:latin typeface="Calibri"/>
                <a:cs typeface="Calibri"/>
              </a:rPr>
              <a:t>KILIWA</a:t>
            </a:r>
            <a:endParaRPr sz="1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500" b="1" spc="5" dirty="0">
                <a:solidFill>
                  <a:srgbClr val="0000CC"/>
                </a:solidFill>
                <a:latin typeface="Calibri"/>
                <a:cs typeface="Calibri"/>
              </a:rPr>
              <a:t>TEPI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429788" y="3707354"/>
            <a:ext cx="855903" cy="297516"/>
          </a:xfrm>
          <a:custGeom>
            <a:avLst/>
            <a:gdLst/>
            <a:ahLst/>
            <a:cxnLst/>
            <a:rect l="l" t="t" r="r" b="b"/>
            <a:pathLst>
              <a:path w="706119" h="337185">
                <a:moveTo>
                  <a:pt x="705611" y="0"/>
                </a:moveTo>
                <a:lnTo>
                  <a:pt x="0" y="0"/>
                </a:lnTo>
                <a:lnTo>
                  <a:pt x="0" y="336803"/>
                </a:lnTo>
                <a:lnTo>
                  <a:pt x="705611" y="336803"/>
                </a:lnTo>
                <a:lnTo>
                  <a:pt x="705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1571020" y="3728760"/>
            <a:ext cx="56957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b="1" spc="5" dirty="0">
                <a:solidFill>
                  <a:srgbClr val="0000CC"/>
                </a:solidFill>
                <a:latin typeface="Calibri"/>
                <a:cs typeface="Calibri"/>
              </a:rPr>
              <a:t>E</a:t>
            </a:r>
            <a:r>
              <a:rPr sz="1500" b="1" spc="15" dirty="0">
                <a:solidFill>
                  <a:srgbClr val="0000CC"/>
                </a:solidFill>
                <a:latin typeface="Calibri"/>
                <a:cs typeface="Calibri"/>
              </a:rPr>
              <a:t>PN</a:t>
            </a:r>
            <a:r>
              <a:rPr sz="1500" b="1" spc="20" dirty="0">
                <a:solidFill>
                  <a:srgbClr val="0000CC"/>
                </a:solidFill>
                <a:latin typeface="Calibri"/>
                <a:cs typeface="Calibri"/>
              </a:rPr>
              <a:t>A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811519" y="3637430"/>
            <a:ext cx="855903" cy="297516"/>
          </a:xfrm>
          <a:custGeom>
            <a:avLst/>
            <a:gdLst/>
            <a:ahLst/>
            <a:cxnLst/>
            <a:rect l="l" t="t" r="r" b="b"/>
            <a:pathLst>
              <a:path w="706120" h="337185">
                <a:moveTo>
                  <a:pt x="705611" y="0"/>
                </a:moveTo>
                <a:lnTo>
                  <a:pt x="0" y="0"/>
                </a:lnTo>
                <a:lnTo>
                  <a:pt x="0" y="336803"/>
                </a:lnTo>
                <a:lnTo>
                  <a:pt x="705611" y="336803"/>
                </a:lnTo>
                <a:lnTo>
                  <a:pt x="705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5952551" y="3659423"/>
            <a:ext cx="56957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b="1" spc="5" dirty="0">
                <a:solidFill>
                  <a:srgbClr val="0000CC"/>
                </a:solidFill>
                <a:latin typeface="Calibri"/>
                <a:cs typeface="Calibri"/>
              </a:rPr>
              <a:t>E</a:t>
            </a:r>
            <a:r>
              <a:rPr sz="1500" b="1" spc="15" dirty="0">
                <a:solidFill>
                  <a:srgbClr val="0000CC"/>
                </a:solidFill>
                <a:latin typeface="Calibri"/>
                <a:cs typeface="Calibri"/>
              </a:rPr>
              <a:t>PN</a:t>
            </a:r>
            <a:r>
              <a:rPr sz="1500" b="1" spc="20" dirty="0">
                <a:solidFill>
                  <a:srgbClr val="0000CC"/>
                </a:solidFill>
                <a:latin typeface="Calibri"/>
                <a:cs typeface="Calibri"/>
              </a:rPr>
              <a:t>A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620595" y="3914439"/>
            <a:ext cx="855903" cy="298637"/>
          </a:xfrm>
          <a:custGeom>
            <a:avLst/>
            <a:gdLst/>
            <a:ahLst/>
            <a:cxnLst/>
            <a:rect l="l" t="t" r="r" b="b"/>
            <a:pathLst>
              <a:path w="706120" h="338454">
                <a:moveTo>
                  <a:pt x="705611" y="0"/>
                </a:moveTo>
                <a:lnTo>
                  <a:pt x="0" y="0"/>
                </a:lnTo>
                <a:lnTo>
                  <a:pt x="0" y="338327"/>
                </a:lnTo>
                <a:lnTo>
                  <a:pt x="705611" y="338327"/>
                </a:lnTo>
                <a:lnTo>
                  <a:pt x="705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 txBox="1"/>
          <p:nvPr/>
        </p:nvSpPr>
        <p:spPr>
          <a:xfrm>
            <a:off x="9762577" y="3936770"/>
            <a:ext cx="569576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b="1" spc="5" dirty="0">
                <a:solidFill>
                  <a:srgbClr val="0000CC"/>
                </a:solidFill>
                <a:latin typeface="Calibri"/>
                <a:cs typeface="Calibri"/>
              </a:rPr>
              <a:t>E</a:t>
            </a:r>
            <a:r>
              <a:rPr sz="1500" b="1" spc="15" dirty="0">
                <a:solidFill>
                  <a:srgbClr val="0000CC"/>
                </a:solidFill>
                <a:latin typeface="Calibri"/>
                <a:cs typeface="Calibri"/>
              </a:rPr>
              <a:t>PN</a:t>
            </a:r>
            <a:r>
              <a:rPr sz="1500" b="1" spc="20" dirty="0">
                <a:solidFill>
                  <a:srgbClr val="0000CC"/>
                </a:solidFill>
                <a:latin typeface="Calibri"/>
                <a:cs typeface="Calibri"/>
              </a:rPr>
              <a:t>A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906981" y="3984363"/>
            <a:ext cx="855903" cy="297516"/>
          </a:xfrm>
          <a:custGeom>
            <a:avLst/>
            <a:gdLst/>
            <a:ahLst/>
            <a:cxnLst/>
            <a:rect l="l" t="t" r="r" b="b"/>
            <a:pathLst>
              <a:path w="706120" h="337185">
                <a:moveTo>
                  <a:pt x="705611" y="0"/>
                </a:moveTo>
                <a:lnTo>
                  <a:pt x="0" y="0"/>
                </a:lnTo>
                <a:lnTo>
                  <a:pt x="0" y="336803"/>
                </a:lnTo>
                <a:lnTo>
                  <a:pt x="705611" y="336803"/>
                </a:lnTo>
                <a:lnTo>
                  <a:pt x="705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/>
          <p:nvPr/>
        </p:nvSpPr>
        <p:spPr>
          <a:xfrm>
            <a:off x="4034565" y="4006107"/>
            <a:ext cx="595745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b="1" spc="15" dirty="0">
                <a:solidFill>
                  <a:srgbClr val="0000CC"/>
                </a:solidFill>
                <a:latin typeface="Calibri"/>
                <a:cs typeface="Calibri"/>
              </a:rPr>
              <a:t>SPM1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382923" y="4331297"/>
            <a:ext cx="1236133" cy="297516"/>
          </a:xfrm>
          <a:custGeom>
            <a:avLst/>
            <a:gdLst/>
            <a:ahLst/>
            <a:cxnLst/>
            <a:rect l="l" t="t" r="r" b="b"/>
            <a:pathLst>
              <a:path w="1019809" h="337185">
                <a:moveTo>
                  <a:pt x="1019555" y="0"/>
                </a:moveTo>
                <a:lnTo>
                  <a:pt x="0" y="0"/>
                </a:lnTo>
                <a:lnTo>
                  <a:pt x="0" y="336803"/>
                </a:lnTo>
                <a:lnTo>
                  <a:pt x="1019555" y="336803"/>
                </a:lnTo>
                <a:lnTo>
                  <a:pt x="10195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 txBox="1"/>
          <p:nvPr/>
        </p:nvSpPr>
        <p:spPr>
          <a:xfrm>
            <a:off x="8524321" y="4352791"/>
            <a:ext cx="951345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b="1" spc="25" dirty="0">
                <a:solidFill>
                  <a:srgbClr val="0000CC"/>
                </a:solidFill>
                <a:latin typeface="Calibri"/>
                <a:cs typeface="Calibri"/>
              </a:rPr>
              <a:t>MO</a:t>
            </a:r>
            <a:r>
              <a:rPr sz="1500" b="1" spc="15" dirty="0">
                <a:solidFill>
                  <a:srgbClr val="0000CC"/>
                </a:solidFill>
                <a:latin typeface="Calibri"/>
                <a:cs typeface="Calibri"/>
              </a:rPr>
              <a:t>R</a:t>
            </a:r>
            <a:r>
              <a:rPr sz="1500" b="1" spc="5" dirty="0">
                <a:solidFill>
                  <a:srgbClr val="0000CC"/>
                </a:solidFill>
                <a:latin typeface="Calibri"/>
                <a:cs typeface="Calibri"/>
              </a:rPr>
              <a:t>E</a:t>
            </a:r>
            <a:r>
              <a:rPr sz="1500" b="1" spc="10" dirty="0">
                <a:solidFill>
                  <a:srgbClr val="0000CC"/>
                </a:solidFill>
                <a:latin typeface="Calibri"/>
                <a:cs typeface="Calibri"/>
              </a:rPr>
              <a:t>LIA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33" name="object 29"/>
          <p:cNvSpPr/>
          <p:nvPr/>
        </p:nvSpPr>
        <p:spPr>
          <a:xfrm>
            <a:off x="6834909" y="4303060"/>
            <a:ext cx="959042" cy="268941"/>
          </a:xfrm>
          <a:custGeom>
            <a:avLst/>
            <a:gdLst/>
            <a:ahLst/>
            <a:cxnLst/>
            <a:rect l="l" t="t" r="r" b="b"/>
            <a:pathLst>
              <a:path w="1019809" h="337185">
                <a:moveTo>
                  <a:pt x="1019555" y="0"/>
                </a:moveTo>
                <a:lnTo>
                  <a:pt x="0" y="0"/>
                </a:lnTo>
                <a:lnTo>
                  <a:pt x="0" y="336803"/>
                </a:lnTo>
                <a:lnTo>
                  <a:pt x="1019555" y="336803"/>
                </a:lnTo>
                <a:lnTo>
                  <a:pt x="10195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sz="1500" b="1" spc="25" dirty="0">
              <a:solidFill>
                <a:srgbClr val="0000CC"/>
              </a:solidFill>
              <a:latin typeface="Calibri"/>
              <a:cs typeface="Calibri"/>
            </a:endParaRPr>
          </a:p>
        </p:txBody>
      </p:sp>
      <p:sp>
        <p:nvSpPr>
          <p:cNvPr id="32" name="object 30"/>
          <p:cNvSpPr txBox="1"/>
          <p:nvPr/>
        </p:nvSpPr>
        <p:spPr>
          <a:xfrm>
            <a:off x="6927273" y="4303060"/>
            <a:ext cx="951345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" sz="1500" b="1" spc="25" dirty="0" smtClean="0">
                <a:solidFill>
                  <a:srgbClr val="0000CC"/>
                </a:solidFill>
                <a:latin typeface="Calibri"/>
                <a:cs typeface="Calibri"/>
              </a:rPr>
              <a:t>CAJON</a:t>
            </a:r>
            <a:endParaRPr sz="15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4">
            <a:extLst>
              <a:ext uri="{FF2B5EF4-FFF2-40B4-BE49-F238E27FC236}">
                <a16:creationId xmlns:a16="http://schemas.microsoft.com/office/drawing/2014/main" xmlns="" id="{A66D961B-AF99-4180-ADBB-E6CA0836D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00853"/>
            <a:ext cx="8312727" cy="507066"/>
          </a:xfrm>
          <a:custGeom>
            <a:avLst/>
            <a:gdLst/>
            <a:ahLst/>
            <a:cxnLst/>
            <a:rect l="l" t="t" r="r" b="b"/>
            <a:pathLst>
              <a:path w="5107305" h="574675">
                <a:moveTo>
                  <a:pt x="5106923" y="0"/>
                </a:moveTo>
                <a:lnTo>
                  <a:pt x="0" y="0"/>
                </a:lnTo>
                <a:lnTo>
                  <a:pt x="0" y="574547"/>
                </a:lnTo>
                <a:lnTo>
                  <a:pt x="5106923" y="574547"/>
                </a:lnTo>
                <a:lnTo>
                  <a:pt x="5106923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35741" y="3089"/>
            <a:ext cx="9022067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" b="1" spc="5" dirty="0" smtClean="0">
                <a:solidFill>
                  <a:srgbClr val="FFFFFF"/>
                </a:solidFill>
              </a:rPr>
              <a:t>HECTAREAS APROVECHABLES</a:t>
            </a:r>
            <a:r>
              <a:rPr b="1" spc="-2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1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VCH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644113"/>
            <a:ext cx="12192000" cy="94129"/>
            <a:chOff x="0" y="729995"/>
            <a:chExt cx="10058400" cy="106680"/>
          </a:xfrm>
        </p:grpSpPr>
        <p:sp>
          <p:nvSpPr>
            <p:cNvPr id="5" name="object 5"/>
            <p:cNvSpPr/>
            <p:nvPr/>
          </p:nvSpPr>
          <p:spPr>
            <a:xfrm>
              <a:off x="0" y="743711"/>
              <a:ext cx="10057130" cy="78105"/>
            </a:xfrm>
            <a:custGeom>
              <a:avLst/>
              <a:gdLst/>
              <a:ahLst/>
              <a:cxnLst/>
              <a:rect l="l" t="t" r="r" b="b"/>
              <a:pathLst>
                <a:path w="10057130" h="78105">
                  <a:moveTo>
                    <a:pt x="10056875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10056875" y="77724"/>
                  </a:lnTo>
                  <a:lnTo>
                    <a:pt x="1005687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729995"/>
              <a:ext cx="10058400" cy="106680"/>
            </a:xfrm>
            <a:custGeom>
              <a:avLst/>
              <a:gdLst/>
              <a:ahLst/>
              <a:cxnLst/>
              <a:rect l="l" t="t" r="r" b="b"/>
              <a:pathLst>
                <a:path w="10058400" h="106680">
                  <a:moveTo>
                    <a:pt x="0" y="77724"/>
                  </a:moveTo>
                  <a:lnTo>
                    <a:pt x="0" y="106679"/>
                  </a:lnTo>
                  <a:lnTo>
                    <a:pt x="10058400" y="106679"/>
                  </a:lnTo>
                  <a:lnTo>
                    <a:pt x="10058400" y="92963"/>
                  </a:lnTo>
                  <a:lnTo>
                    <a:pt x="15240" y="92963"/>
                  </a:lnTo>
                  <a:lnTo>
                    <a:pt x="0" y="77724"/>
                  </a:lnTo>
                  <a:close/>
                </a:path>
                <a:path w="10058400" h="106680">
                  <a:moveTo>
                    <a:pt x="15240" y="13715"/>
                  </a:moveTo>
                  <a:lnTo>
                    <a:pt x="0" y="27431"/>
                  </a:lnTo>
                  <a:lnTo>
                    <a:pt x="0" y="77724"/>
                  </a:lnTo>
                  <a:lnTo>
                    <a:pt x="15240" y="92963"/>
                  </a:lnTo>
                  <a:lnTo>
                    <a:pt x="15240" y="13715"/>
                  </a:lnTo>
                  <a:close/>
                </a:path>
                <a:path w="10058400" h="106680">
                  <a:moveTo>
                    <a:pt x="10044683" y="77724"/>
                  </a:moveTo>
                  <a:lnTo>
                    <a:pt x="15240" y="77724"/>
                  </a:lnTo>
                  <a:lnTo>
                    <a:pt x="15240" y="92963"/>
                  </a:lnTo>
                  <a:lnTo>
                    <a:pt x="10044683" y="92963"/>
                  </a:lnTo>
                  <a:lnTo>
                    <a:pt x="10044683" y="77724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0044683" y="92963"/>
                  </a:lnTo>
                  <a:lnTo>
                    <a:pt x="10058399" y="77724"/>
                  </a:lnTo>
                  <a:lnTo>
                    <a:pt x="10058399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77724"/>
                  </a:moveTo>
                  <a:lnTo>
                    <a:pt x="10044683" y="92963"/>
                  </a:lnTo>
                  <a:lnTo>
                    <a:pt x="10058400" y="92963"/>
                  </a:lnTo>
                  <a:lnTo>
                    <a:pt x="10058400" y="77724"/>
                  </a:lnTo>
                  <a:close/>
                </a:path>
                <a:path w="10058400" h="106680">
                  <a:moveTo>
                    <a:pt x="10058400" y="0"/>
                  </a:moveTo>
                  <a:lnTo>
                    <a:pt x="0" y="0"/>
                  </a:lnTo>
                  <a:lnTo>
                    <a:pt x="0" y="27431"/>
                  </a:lnTo>
                  <a:lnTo>
                    <a:pt x="15240" y="13715"/>
                  </a:lnTo>
                  <a:lnTo>
                    <a:pt x="10058400" y="13715"/>
                  </a:lnTo>
                  <a:lnTo>
                    <a:pt x="10058400" y="0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5240" y="13715"/>
                  </a:lnTo>
                  <a:lnTo>
                    <a:pt x="15240" y="27431"/>
                  </a:lnTo>
                  <a:lnTo>
                    <a:pt x="10044683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13715"/>
                  </a:moveTo>
                  <a:lnTo>
                    <a:pt x="10044683" y="13715"/>
                  </a:lnTo>
                  <a:lnTo>
                    <a:pt x="10058399" y="27431"/>
                  </a:lnTo>
                  <a:lnTo>
                    <a:pt x="10058400" y="1371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23636" y="4639235"/>
            <a:ext cx="10817707" cy="41934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ES" sz="2650" b="1" spc="-10" dirty="0">
                <a:latin typeface="Calibri"/>
                <a:cs typeface="Calibri"/>
              </a:rPr>
              <a:t>TIERRA</a:t>
            </a:r>
            <a:r>
              <a:rPr lang="es-ES" sz="2650" b="1" spc="-35" dirty="0">
                <a:latin typeface="Calibri"/>
                <a:cs typeface="Calibri"/>
              </a:rPr>
              <a:t> </a:t>
            </a:r>
            <a:r>
              <a:rPr lang="es-ES" sz="2650" b="1" spc="-10" dirty="0">
                <a:latin typeface="Calibri"/>
                <a:cs typeface="Calibri"/>
              </a:rPr>
              <a:t>SUSCEPTIBLE</a:t>
            </a:r>
            <a:r>
              <a:rPr lang="es-ES" sz="2650" b="1" dirty="0">
                <a:latin typeface="Calibri"/>
                <a:cs typeface="Calibri"/>
              </a:rPr>
              <a:t> </a:t>
            </a:r>
            <a:r>
              <a:rPr lang="es-ES" sz="2650" b="1" spc="-10" dirty="0">
                <a:latin typeface="Calibri"/>
                <a:cs typeface="Calibri"/>
              </a:rPr>
              <a:t>DE</a:t>
            </a:r>
            <a:r>
              <a:rPr lang="es-ES" sz="2650" b="1" spc="-25" dirty="0">
                <a:latin typeface="Calibri"/>
                <a:cs typeface="Calibri"/>
              </a:rPr>
              <a:t> APROVECHAMIENTO</a:t>
            </a:r>
            <a:r>
              <a:rPr lang="es-ES" sz="2650" b="1" spc="10" dirty="0">
                <a:latin typeface="Calibri"/>
                <a:cs typeface="Calibri"/>
              </a:rPr>
              <a:t> </a:t>
            </a:r>
            <a:r>
              <a:rPr lang="es-ES" sz="2650" b="1" spc="-5" dirty="0">
                <a:latin typeface="Calibri"/>
                <a:cs typeface="Calibri"/>
              </a:rPr>
              <a:t>:</a:t>
            </a:r>
            <a:r>
              <a:rPr lang="es-ES" sz="2650" b="1" spc="-20" dirty="0">
                <a:latin typeface="Calibri"/>
                <a:cs typeface="Calibri"/>
              </a:rPr>
              <a:t> </a:t>
            </a:r>
            <a:r>
              <a:rPr lang="es-ES" sz="2650" b="1" spc="-5" dirty="0">
                <a:latin typeface="Calibri"/>
                <a:cs typeface="Calibri"/>
              </a:rPr>
              <a:t>243,</a:t>
            </a:r>
            <a:r>
              <a:rPr lang="es-ES" sz="2650" b="1" spc="-40" dirty="0">
                <a:latin typeface="Calibri"/>
                <a:cs typeface="Calibri"/>
              </a:rPr>
              <a:t> </a:t>
            </a:r>
            <a:r>
              <a:rPr lang="es-ES" sz="2650" b="1" spc="-5" dirty="0">
                <a:latin typeface="Calibri"/>
                <a:cs typeface="Calibri"/>
              </a:rPr>
              <a:t>733.18</a:t>
            </a:r>
            <a:r>
              <a:rPr lang="es-ES" sz="2650" b="1" spc="-70" dirty="0">
                <a:latin typeface="Calibri"/>
                <a:cs typeface="Calibri"/>
              </a:rPr>
              <a:t> </a:t>
            </a:r>
            <a:r>
              <a:rPr lang="es-ES" sz="2650" b="1" spc="-10" dirty="0">
                <a:latin typeface="Calibri"/>
                <a:cs typeface="Calibri"/>
              </a:rPr>
              <a:t>has</a:t>
            </a:r>
            <a:endParaRPr lang="es-ES" sz="2650" dirty="0">
              <a:latin typeface="Calibri"/>
              <a:cs typeface="Calibri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D8309B2A-A7FC-B0C0-FE4D-BF90500DB6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0728" y="1613647"/>
            <a:ext cx="9900493" cy="2884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4">
            <a:extLst>
              <a:ext uri="{FF2B5EF4-FFF2-40B4-BE49-F238E27FC236}">
                <a16:creationId xmlns:a16="http://schemas.microsoft.com/office/drawing/2014/main" xmlns="" id="{A66D961B-AF99-4180-ADBB-E6CA0836D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278217"/>
            <a:ext cx="10714182" cy="605118"/>
          </a:xfrm>
          <a:custGeom>
            <a:avLst/>
            <a:gdLst/>
            <a:ahLst/>
            <a:cxnLst/>
            <a:rect l="l" t="t" r="r" b="b"/>
            <a:pathLst>
              <a:path w="5107305" h="574675">
                <a:moveTo>
                  <a:pt x="5106923" y="0"/>
                </a:moveTo>
                <a:lnTo>
                  <a:pt x="0" y="0"/>
                </a:lnTo>
                <a:lnTo>
                  <a:pt x="0" y="574547"/>
                </a:lnTo>
                <a:lnTo>
                  <a:pt x="5106923" y="574547"/>
                </a:lnTo>
                <a:lnTo>
                  <a:pt x="5106923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0" y="228712"/>
            <a:ext cx="11069474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es-MX" b="1" spc="10" dirty="0" smtClean="0">
                <a:solidFill>
                  <a:srgbClr val="FFFFFF"/>
                </a:solidFill>
                <a:latin typeface="Calibri"/>
                <a:cs typeface="Calibri"/>
              </a:rPr>
              <a:t>POZOS Y CONCESIONES</a:t>
            </a:r>
            <a:endParaRPr lang="es-MX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3074" name="Picture 2" descr="C:\Users\cmvillaverde\Downloads\WhatsApp Image 2023-08-03 at 9.07.39 PM.jpeg"/>
          <p:cNvPicPr>
            <a:picLocks noChangeAspect="1" noChangeArrowheads="1"/>
          </p:cNvPicPr>
          <p:nvPr/>
        </p:nvPicPr>
        <p:blipFill>
          <a:blip r:embed="rId3" cstate="print"/>
          <a:srcRect t="32353" b="35294"/>
          <a:stretch>
            <a:fillRect/>
          </a:stretch>
        </p:blipFill>
        <p:spPr bwMode="auto">
          <a:xfrm>
            <a:off x="1385455" y="4101353"/>
            <a:ext cx="4753368" cy="2487706"/>
          </a:xfrm>
          <a:prstGeom prst="rect">
            <a:avLst/>
          </a:prstGeom>
          <a:noFill/>
        </p:spPr>
      </p:pic>
      <p:pic>
        <p:nvPicPr>
          <p:cNvPr id="29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5455" y="1344706"/>
            <a:ext cx="4710545" cy="2554941"/>
          </a:xfrm>
          <a:prstGeom prst="rect">
            <a:avLst/>
          </a:prstGeom>
        </p:spPr>
      </p:pic>
      <p:pic>
        <p:nvPicPr>
          <p:cNvPr id="30" name="Picture 4" descr="C:\Users\JUASAN~1\AppData\Local\Temp\Rar$DI00.878\FOTO1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273" y="1344706"/>
            <a:ext cx="4690691" cy="255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JUASAN~1\AppData\Local\Temp\Rar$DI08.941\FOTO1 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273" y="4034118"/>
            <a:ext cx="4710545" cy="255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4">
            <a:extLst>
              <a:ext uri="{FF2B5EF4-FFF2-40B4-BE49-F238E27FC236}">
                <a16:creationId xmlns:a16="http://schemas.microsoft.com/office/drawing/2014/main" xmlns="" id="{A66D961B-AF99-4180-ADBB-E6CA0836D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agen 4">
            <a:extLst>
              <a:ext uri="{FF2B5EF4-FFF2-40B4-BE49-F238E27FC236}">
                <a16:creationId xmlns:a16="http://schemas.microsoft.com/office/drawing/2014/main" xmlns="" id="{A66D961B-AF99-4180-ADBB-E6CA0836D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794720"/>
            <a:ext cx="12192000" cy="2635624"/>
            <a:chOff x="0" y="900683"/>
            <a:chExt cx="10058400" cy="298704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00683"/>
              <a:ext cx="10058400" cy="29870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35707" y="1859279"/>
              <a:ext cx="1712975" cy="1691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6780" y="2316479"/>
              <a:ext cx="403859" cy="1571243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100853"/>
            <a:ext cx="10714182" cy="507066"/>
          </a:xfrm>
          <a:custGeom>
            <a:avLst/>
            <a:gdLst/>
            <a:ahLst/>
            <a:cxnLst/>
            <a:rect l="l" t="t" r="r" b="b"/>
            <a:pathLst>
              <a:path w="5107305" h="574675">
                <a:moveTo>
                  <a:pt x="5106923" y="0"/>
                </a:moveTo>
                <a:lnTo>
                  <a:pt x="0" y="0"/>
                </a:lnTo>
                <a:lnTo>
                  <a:pt x="0" y="574547"/>
                </a:lnTo>
                <a:lnTo>
                  <a:pt x="5106923" y="574547"/>
                </a:lnTo>
                <a:lnTo>
                  <a:pt x="5106923" y="0"/>
                </a:lnTo>
                <a:close/>
              </a:path>
            </a:pathLst>
          </a:custGeom>
          <a:solidFill>
            <a:srgbClr val="A5301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-114198" y="-21339"/>
            <a:ext cx="11069474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es-MX" b="1" spc="10" dirty="0" smtClean="0">
                <a:solidFill>
                  <a:srgbClr val="FFFFFF"/>
                </a:solidFill>
                <a:latin typeface="Calibri"/>
                <a:cs typeface="Calibri"/>
              </a:rPr>
              <a:t>62</a:t>
            </a:r>
            <a:r>
              <a:rPr lang="es-MX" b="1" spc="-1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MX" b="1" spc="-5" dirty="0">
                <a:solidFill>
                  <a:srgbClr val="FFFFFF"/>
                </a:solidFill>
                <a:latin typeface="Calibri"/>
                <a:cs typeface="Calibri"/>
              </a:rPr>
              <a:t>POZOS</a:t>
            </a:r>
            <a:r>
              <a:rPr lang="es-MX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MX" b="1" dirty="0" smtClean="0">
                <a:solidFill>
                  <a:srgbClr val="FFFFFF"/>
                </a:solidFill>
                <a:latin typeface="Calibri"/>
                <a:cs typeface="Calibri"/>
              </a:rPr>
              <a:t>EXISTENTES Y 57 POZOS VIGENTES</a:t>
            </a:r>
            <a:endParaRPr lang="es-MX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644113"/>
            <a:ext cx="12192000" cy="94129"/>
            <a:chOff x="0" y="729995"/>
            <a:chExt cx="10058400" cy="106680"/>
          </a:xfrm>
        </p:grpSpPr>
        <p:sp>
          <p:nvSpPr>
            <p:cNvPr id="9" name="object 9"/>
            <p:cNvSpPr/>
            <p:nvPr/>
          </p:nvSpPr>
          <p:spPr>
            <a:xfrm>
              <a:off x="0" y="743711"/>
              <a:ext cx="10057130" cy="78105"/>
            </a:xfrm>
            <a:custGeom>
              <a:avLst/>
              <a:gdLst/>
              <a:ahLst/>
              <a:cxnLst/>
              <a:rect l="l" t="t" r="r" b="b"/>
              <a:pathLst>
                <a:path w="10057130" h="78105">
                  <a:moveTo>
                    <a:pt x="10056875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10056875" y="77724"/>
                  </a:lnTo>
                  <a:lnTo>
                    <a:pt x="1005687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729995"/>
              <a:ext cx="10058400" cy="106680"/>
            </a:xfrm>
            <a:custGeom>
              <a:avLst/>
              <a:gdLst/>
              <a:ahLst/>
              <a:cxnLst/>
              <a:rect l="l" t="t" r="r" b="b"/>
              <a:pathLst>
                <a:path w="10058400" h="106680">
                  <a:moveTo>
                    <a:pt x="0" y="77724"/>
                  </a:moveTo>
                  <a:lnTo>
                    <a:pt x="0" y="106679"/>
                  </a:lnTo>
                  <a:lnTo>
                    <a:pt x="10058400" y="106679"/>
                  </a:lnTo>
                  <a:lnTo>
                    <a:pt x="10058400" y="92963"/>
                  </a:lnTo>
                  <a:lnTo>
                    <a:pt x="15240" y="92963"/>
                  </a:lnTo>
                  <a:lnTo>
                    <a:pt x="0" y="77724"/>
                  </a:lnTo>
                  <a:close/>
                </a:path>
                <a:path w="10058400" h="106680">
                  <a:moveTo>
                    <a:pt x="15240" y="13715"/>
                  </a:moveTo>
                  <a:lnTo>
                    <a:pt x="0" y="27431"/>
                  </a:lnTo>
                  <a:lnTo>
                    <a:pt x="0" y="77724"/>
                  </a:lnTo>
                  <a:lnTo>
                    <a:pt x="15240" y="92963"/>
                  </a:lnTo>
                  <a:lnTo>
                    <a:pt x="15240" y="13715"/>
                  </a:lnTo>
                  <a:close/>
                </a:path>
                <a:path w="10058400" h="106680">
                  <a:moveTo>
                    <a:pt x="10044683" y="77724"/>
                  </a:moveTo>
                  <a:lnTo>
                    <a:pt x="15240" y="77724"/>
                  </a:lnTo>
                  <a:lnTo>
                    <a:pt x="15240" y="92963"/>
                  </a:lnTo>
                  <a:lnTo>
                    <a:pt x="10044683" y="92963"/>
                  </a:lnTo>
                  <a:lnTo>
                    <a:pt x="10044683" y="77724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0044683" y="92963"/>
                  </a:lnTo>
                  <a:lnTo>
                    <a:pt x="10058399" y="77724"/>
                  </a:lnTo>
                  <a:lnTo>
                    <a:pt x="10058399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77724"/>
                  </a:moveTo>
                  <a:lnTo>
                    <a:pt x="10044683" y="92963"/>
                  </a:lnTo>
                  <a:lnTo>
                    <a:pt x="10058400" y="92963"/>
                  </a:lnTo>
                  <a:lnTo>
                    <a:pt x="10058400" y="77724"/>
                  </a:lnTo>
                  <a:close/>
                </a:path>
                <a:path w="10058400" h="106680">
                  <a:moveTo>
                    <a:pt x="10058400" y="0"/>
                  </a:moveTo>
                  <a:lnTo>
                    <a:pt x="0" y="0"/>
                  </a:lnTo>
                  <a:lnTo>
                    <a:pt x="0" y="27431"/>
                  </a:lnTo>
                  <a:lnTo>
                    <a:pt x="15240" y="13715"/>
                  </a:lnTo>
                  <a:lnTo>
                    <a:pt x="10058400" y="13715"/>
                  </a:lnTo>
                  <a:lnTo>
                    <a:pt x="10058400" y="0"/>
                  </a:lnTo>
                  <a:close/>
                </a:path>
                <a:path w="10058400" h="106680">
                  <a:moveTo>
                    <a:pt x="10044683" y="13715"/>
                  </a:moveTo>
                  <a:lnTo>
                    <a:pt x="15240" y="13715"/>
                  </a:lnTo>
                  <a:lnTo>
                    <a:pt x="15240" y="27431"/>
                  </a:lnTo>
                  <a:lnTo>
                    <a:pt x="10044683" y="27431"/>
                  </a:lnTo>
                  <a:lnTo>
                    <a:pt x="10044683" y="13715"/>
                  </a:lnTo>
                  <a:close/>
                </a:path>
                <a:path w="10058400" h="106680">
                  <a:moveTo>
                    <a:pt x="10058400" y="13715"/>
                  </a:moveTo>
                  <a:lnTo>
                    <a:pt x="10044683" y="13715"/>
                  </a:lnTo>
                  <a:lnTo>
                    <a:pt x="10058399" y="27431"/>
                  </a:lnTo>
                  <a:lnTo>
                    <a:pt x="10058400" y="1371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0" y="794720"/>
            <a:ext cx="12192000" cy="5962650"/>
            <a:chOff x="0" y="900683"/>
            <a:chExt cx="10058400" cy="6757670"/>
          </a:xfrm>
        </p:grpSpPr>
        <p:sp>
          <p:nvSpPr>
            <p:cNvPr id="12" name="object 12"/>
            <p:cNvSpPr/>
            <p:nvPr/>
          </p:nvSpPr>
          <p:spPr>
            <a:xfrm>
              <a:off x="79248" y="900683"/>
              <a:ext cx="574675" cy="942340"/>
            </a:xfrm>
            <a:custGeom>
              <a:avLst/>
              <a:gdLst/>
              <a:ahLst/>
              <a:cxnLst/>
              <a:rect l="l" t="t" r="r" b="b"/>
              <a:pathLst>
                <a:path w="574675" h="942339">
                  <a:moveTo>
                    <a:pt x="156972" y="402336"/>
                  </a:moveTo>
                  <a:lnTo>
                    <a:pt x="0" y="400812"/>
                  </a:lnTo>
                  <a:lnTo>
                    <a:pt x="0" y="435864"/>
                  </a:lnTo>
                  <a:lnTo>
                    <a:pt x="156972" y="437388"/>
                  </a:lnTo>
                  <a:lnTo>
                    <a:pt x="156972" y="402336"/>
                  </a:lnTo>
                  <a:close/>
                </a:path>
                <a:path w="574675" h="942339">
                  <a:moveTo>
                    <a:pt x="574535" y="903732"/>
                  </a:moveTo>
                  <a:lnTo>
                    <a:pt x="410629" y="511810"/>
                  </a:lnTo>
                  <a:lnTo>
                    <a:pt x="410997" y="283857"/>
                  </a:lnTo>
                  <a:lnTo>
                    <a:pt x="504431" y="50292"/>
                  </a:lnTo>
                  <a:lnTo>
                    <a:pt x="411213" y="154292"/>
                  </a:lnTo>
                  <a:lnTo>
                    <a:pt x="411467" y="0"/>
                  </a:lnTo>
                  <a:lnTo>
                    <a:pt x="397751" y="0"/>
                  </a:lnTo>
                  <a:lnTo>
                    <a:pt x="397471" y="169621"/>
                  </a:lnTo>
                  <a:lnTo>
                    <a:pt x="397230" y="169900"/>
                  </a:lnTo>
                  <a:lnTo>
                    <a:pt x="397230" y="318287"/>
                  </a:lnTo>
                  <a:lnTo>
                    <a:pt x="396963" y="479145"/>
                  </a:lnTo>
                  <a:lnTo>
                    <a:pt x="364223" y="400812"/>
                  </a:lnTo>
                  <a:lnTo>
                    <a:pt x="397230" y="318287"/>
                  </a:lnTo>
                  <a:lnTo>
                    <a:pt x="397230" y="169900"/>
                  </a:lnTo>
                  <a:lnTo>
                    <a:pt x="201168" y="388620"/>
                  </a:lnTo>
                  <a:lnTo>
                    <a:pt x="396684" y="658368"/>
                  </a:lnTo>
                  <a:lnTo>
                    <a:pt x="396227" y="941832"/>
                  </a:lnTo>
                  <a:lnTo>
                    <a:pt x="409943" y="941832"/>
                  </a:lnTo>
                  <a:lnTo>
                    <a:pt x="410362" y="677252"/>
                  </a:lnTo>
                  <a:lnTo>
                    <a:pt x="574535" y="9037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265175" y="935735"/>
              <a:ext cx="405765" cy="883919"/>
            </a:xfrm>
            <a:custGeom>
              <a:avLst/>
              <a:gdLst/>
              <a:ahLst/>
              <a:cxnLst/>
              <a:rect l="l" t="t" r="r" b="b"/>
              <a:pathLst>
                <a:path w="405765" h="883919">
                  <a:moveTo>
                    <a:pt x="320039" y="0"/>
                  </a:moveTo>
                  <a:lnTo>
                    <a:pt x="312419" y="0"/>
                  </a:lnTo>
                  <a:lnTo>
                    <a:pt x="307847" y="6096"/>
                  </a:lnTo>
                  <a:lnTo>
                    <a:pt x="4571" y="344424"/>
                  </a:lnTo>
                  <a:lnTo>
                    <a:pt x="0" y="350520"/>
                  </a:lnTo>
                  <a:lnTo>
                    <a:pt x="0" y="356616"/>
                  </a:lnTo>
                  <a:lnTo>
                    <a:pt x="3048" y="362712"/>
                  </a:lnTo>
                  <a:lnTo>
                    <a:pt x="377951" y="877823"/>
                  </a:lnTo>
                  <a:lnTo>
                    <a:pt x="382523" y="882395"/>
                  </a:lnTo>
                  <a:lnTo>
                    <a:pt x="390143" y="883919"/>
                  </a:lnTo>
                  <a:lnTo>
                    <a:pt x="402335" y="877823"/>
                  </a:lnTo>
                  <a:lnTo>
                    <a:pt x="403555" y="874775"/>
                  </a:lnTo>
                  <a:lnTo>
                    <a:pt x="376427" y="874775"/>
                  </a:lnTo>
                  <a:lnTo>
                    <a:pt x="330012" y="763782"/>
                  </a:lnTo>
                  <a:lnTo>
                    <a:pt x="39218" y="364236"/>
                  </a:lnTo>
                  <a:lnTo>
                    <a:pt x="25907" y="364236"/>
                  </a:lnTo>
                  <a:lnTo>
                    <a:pt x="25907" y="345948"/>
                  </a:lnTo>
                  <a:lnTo>
                    <a:pt x="42227" y="345948"/>
                  </a:lnTo>
                  <a:lnTo>
                    <a:pt x="276936" y="82933"/>
                  </a:lnTo>
                  <a:lnTo>
                    <a:pt x="306323" y="9144"/>
                  </a:lnTo>
                  <a:lnTo>
                    <a:pt x="332841" y="9144"/>
                  </a:lnTo>
                  <a:lnTo>
                    <a:pt x="332231" y="6096"/>
                  </a:lnTo>
                  <a:lnTo>
                    <a:pt x="320039" y="0"/>
                  </a:lnTo>
                  <a:close/>
                </a:path>
                <a:path w="405765" h="883919">
                  <a:moveTo>
                    <a:pt x="330012" y="763782"/>
                  </a:moveTo>
                  <a:lnTo>
                    <a:pt x="376427" y="874775"/>
                  </a:lnTo>
                  <a:lnTo>
                    <a:pt x="400811" y="861059"/>
                  </a:lnTo>
                  <a:lnTo>
                    <a:pt x="330012" y="763782"/>
                  </a:lnTo>
                  <a:close/>
                </a:path>
                <a:path w="405765" h="883919">
                  <a:moveTo>
                    <a:pt x="332841" y="9144"/>
                  </a:moveTo>
                  <a:lnTo>
                    <a:pt x="306323" y="9144"/>
                  </a:lnTo>
                  <a:lnTo>
                    <a:pt x="329183" y="24384"/>
                  </a:lnTo>
                  <a:lnTo>
                    <a:pt x="276936" y="82933"/>
                  </a:lnTo>
                  <a:lnTo>
                    <a:pt x="166115" y="361188"/>
                  </a:lnTo>
                  <a:lnTo>
                    <a:pt x="164591" y="364236"/>
                  </a:lnTo>
                  <a:lnTo>
                    <a:pt x="164591" y="367284"/>
                  </a:lnTo>
                  <a:lnTo>
                    <a:pt x="166115" y="371856"/>
                  </a:lnTo>
                  <a:lnTo>
                    <a:pt x="330012" y="763782"/>
                  </a:lnTo>
                  <a:lnTo>
                    <a:pt x="400811" y="861059"/>
                  </a:lnTo>
                  <a:lnTo>
                    <a:pt x="376427" y="874775"/>
                  </a:lnTo>
                  <a:lnTo>
                    <a:pt x="403555" y="874775"/>
                  </a:lnTo>
                  <a:lnTo>
                    <a:pt x="405383" y="870203"/>
                  </a:lnTo>
                  <a:lnTo>
                    <a:pt x="402335" y="864107"/>
                  </a:lnTo>
                  <a:lnTo>
                    <a:pt x="196485" y="371856"/>
                  </a:lnTo>
                  <a:lnTo>
                    <a:pt x="192023" y="371856"/>
                  </a:lnTo>
                  <a:lnTo>
                    <a:pt x="192023" y="361188"/>
                  </a:lnTo>
                  <a:lnTo>
                    <a:pt x="196272" y="361188"/>
                  </a:lnTo>
                  <a:lnTo>
                    <a:pt x="332231" y="19812"/>
                  </a:lnTo>
                  <a:lnTo>
                    <a:pt x="333755" y="13716"/>
                  </a:lnTo>
                  <a:lnTo>
                    <a:pt x="332841" y="9144"/>
                  </a:lnTo>
                  <a:close/>
                </a:path>
                <a:path w="405765" h="883919">
                  <a:moveTo>
                    <a:pt x="192023" y="361188"/>
                  </a:moveTo>
                  <a:lnTo>
                    <a:pt x="192023" y="371856"/>
                  </a:lnTo>
                  <a:lnTo>
                    <a:pt x="194200" y="366391"/>
                  </a:lnTo>
                  <a:lnTo>
                    <a:pt x="192023" y="361188"/>
                  </a:lnTo>
                  <a:close/>
                </a:path>
                <a:path w="405765" h="883919">
                  <a:moveTo>
                    <a:pt x="194200" y="366391"/>
                  </a:moveTo>
                  <a:lnTo>
                    <a:pt x="192023" y="371856"/>
                  </a:lnTo>
                  <a:lnTo>
                    <a:pt x="196485" y="371856"/>
                  </a:lnTo>
                  <a:lnTo>
                    <a:pt x="194200" y="366391"/>
                  </a:lnTo>
                  <a:close/>
                </a:path>
                <a:path w="405765" h="883919">
                  <a:moveTo>
                    <a:pt x="196272" y="361188"/>
                  </a:moveTo>
                  <a:lnTo>
                    <a:pt x="192023" y="361188"/>
                  </a:lnTo>
                  <a:lnTo>
                    <a:pt x="194200" y="366391"/>
                  </a:lnTo>
                  <a:lnTo>
                    <a:pt x="196272" y="361188"/>
                  </a:lnTo>
                  <a:close/>
                </a:path>
                <a:path w="405765" h="883919">
                  <a:moveTo>
                    <a:pt x="25907" y="345948"/>
                  </a:moveTo>
                  <a:lnTo>
                    <a:pt x="25907" y="364236"/>
                  </a:lnTo>
                  <a:lnTo>
                    <a:pt x="33239" y="356020"/>
                  </a:lnTo>
                  <a:lnTo>
                    <a:pt x="25907" y="345948"/>
                  </a:lnTo>
                  <a:close/>
                </a:path>
                <a:path w="405765" h="883919">
                  <a:moveTo>
                    <a:pt x="33239" y="356020"/>
                  </a:moveTo>
                  <a:lnTo>
                    <a:pt x="25907" y="364236"/>
                  </a:lnTo>
                  <a:lnTo>
                    <a:pt x="39218" y="364236"/>
                  </a:lnTo>
                  <a:lnTo>
                    <a:pt x="33239" y="356020"/>
                  </a:lnTo>
                  <a:close/>
                </a:path>
                <a:path w="405765" h="883919">
                  <a:moveTo>
                    <a:pt x="42227" y="345948"/>
                  </a:moveTo>
                  <a:lnTo>
                    <a:pt x="25907" y="345948"/>
                  </a:lnTo>
                  <a:lnTo>
                    <a:pt x="33239" y="356020"/>
                  </a:lnTo>
                  <a:lnTo>
                    <a:pt x="42227" y="345948"/>
                  </a:lnTo>
                  <a:close/>
                </a:path>
                <a:path w="405765" h="883919">
                  <a:moveTo>
                    <a:pt x="306323" y="9144"/>
                  </a:moveTo>
                  <a:lnTo>
                    <a:pt x="276936" y="82933"/>
                  </a:lnTo>
                  <a:lnTo>
                    <a:pt x="329183" y="24384"/>
                  </a:lnTo>
                  <a:lnTo>
                    <a:pt x="306323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9915" y="1286255"/>
              <a:ext cx="786765" cy="15240"/>
            </a:xfrm>
            <a:custGeom>
              <a:avLst/>
              <a:gdLst/>
              <a:ahLst/>
              <a:cxnLst/>
              <a:rect l="l" t="t" r="r" b="b"/>
              <a:pathLst>
                <a:path w="786765" h="15240">
                  <a:moveTo>
                    <a:pt x="0" y="0"/>
                  </a:moveTo>
                  <a:lnTo>
                    <a:pt x="0" y="13716"/>
                  </a:lnTo>
                  <a:lnTo>
                    <a:pt x="786383" y="15240"/>
                  </a:lnTo>
                  <a:lnTo>
                    <a:pt x="786383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1707171"/>
              <a:ext cx="5585460" cy="2180590"/>
            </a:xfrm>
            <a:custGeom>
              <a:avLst/>
              <a:gdLst/>
              <a:ahLst/>
              <a:cxnLst/>
              <a:rect l="l" t="t" r="r" b="b"/>
              <a:pathLst>
                <a:path w="5585460" h="2180590">
                  <a:moveTo>
                    <a:pt x="5585447" y="398995"/>
                  </a:moveTo>
                  <a:lnTo>
                    <a:pt x="5559539" y="366991"/>
                  </a:lnTo>
                  <a:lnTo>
                    <a:pt x="5413095" y="487083"/>
                  </a:lnTo>
                  <a:lnTo>
                    <a:pt x="1229931" y="322986"/>
                  </a:lnTo>
                  <a:lnTo>
                    <a:pt x="1228331" y="318223"/>
                  </a:lnTo>
                  <a:lnTo>
                    <a:pt x="1216139" y="322453"/>
                  </a:lnTo>
                  <a:lnTo>
                    <a:pt x="797788" y="306031"/>
                  </a:lnTo>
                  <a:lnTo>
                    <a:pt x="763168" y="304685"/>
                  </a:lnTo>
                  <a:lnTo>
                    <a:pt x="762749" y="304507"/>
                  </a:lnTo>
                  <a:lnTo>
                    <a:pt x="0" y="0"/>
                  </a:lnTo>
                  <a:lnTo>
                    <a:pt x="0" y="44208"/>
                  </a:lnTo>
                  <a:lnTo>
                    <a:pt x="749795" y="344131"/>
                  </a:lnTo>
                  <a:lnTo>
                    <a:pt x="752843" y="345655"/>
                  </a:lnTo>
                  <a:lnTo>
                    <a:pt x="757415" y="345655"/>
                  </a:lnTo>
                  <a:lnTo>
                    <a:pt x="1199045" y="363131"/>
                  </a:lnTo>
                  <a:lnTo>
                    <a:pt x="1286903" y="628040"/>
                  </a:lnTo>
                  <a:lnTo>
                    <a:pt x="1203947" y="1255483"/>
                  </a:lnTo>
                  <a:lnTo>
                    <a:pt x="1203947" y="1261579"/>
                  </a:lnTo>
                  <a:lnTo>
                    <a:pt x="1205471" y="1264627"/>
                  </a:lnTo>
                  <a:lnTo>
                    <a:pt x="1265669" y="1426133"/>
                  </a:lnTo>
                  <a:lnTo>
                    <a:pt x="1251191" y="1511515"/>
                  </a:lnTo>
                  <a:lnTo>
                    <a:pt x="1249667" y="1514563"/>
                  </a:lnTo>
                  <a:lnTo>
                    <a:pt x="1251191" y="1519135"/>
                  </a:lnTo>
                  <a:lnTo>
                    <a:pt x="1252715" y="1522183"/>
                  </a:lnTo>
                  <a:lnTo>
                    <a:pt x="1377683" y="1846795"/>
                  </a:lnTo>
                  <a:lnTo>
                    <a:pt x="1379207" y="1849843"/>
                  </a:lnTo>
                  <a:lnTo>
                    <a:pt x="1382255" y="1852891"/>
                  </a:lnTo>
                  <a:lnTo>
                    <a:pt x="1663065" y="2154504"/>
                  </a:lnTo>
                  <a:lnTo>
                    <a:pt x="1659788" y="2180552"/>
                  </a:lnTo>
                  <a:lnTo>
                    <a:pt x="1703171" y="2180552"/>
                  </a:lnTo>
                  <a:lnTo>
                    <a:pt x="1705508" y="2162264"/>
                  </a:lnTo>
                  <a:lnTo>
                    <a:pt x="1706867" y="2151596"/>
                  </a:lnTo>
                  <a:lnTo>
                    <a:pt x="1706867" y="2145500"/>
                  </a:lnTo>
                  <a:lnTo>
                    <a:pt x="1705343" y="2137880"/>
                  </a:lnTo>
                  <a:lnTo>
                    <a:pt x="1700771" y="2133308"/>
                  </a:lnTo>
                  <a:lnTo>
                    <a:pt x="1418450" y="1831555"/>
                  </a:lnTo>
                  <a:lnTo>
                    <a:pt x="1416507" y="1829485"/>
                  </a:lnTo>
                  <a:lnTo>
                    <a:pt x="1414932" y="1825459"/>
                  </a:lnTo>
                  <a:lnTo>
                    <a:pt x="1294980" y="1517611"/>
                  </a:lnTo>
                  <a:lnTo>
                    <a:pt x="1293152" y="1512938"/>
                  </a:lnTo>
                  <a:lnTo>
                    <a:pt x="1294180" y="1506943"/>
                  </a:lnTo>
                  <a:lnTo>
                    <a:pt x="1307058" y="1432267"/>
                  </a:lnTo>
                  <a:lnTo>
                    <a:pt x="1307579" y="1429219"/>
                  </a:lnTo>
                  <a:lnTo>
                    <a:pt x="1309103" y="1424647"/>
                  </a:lnTo>
                  <a:lnTo>
                    <a:pt x="1307579" y="1421599"/>
                  </a:lnTo>
                  <a:lnTo>
                    <a:pt x="1307579" y="1418551"/>
                  </a:lnTo>
                  <a:lnTo>
                    <a:pt x="1247063" y="1260055"/>
                  </a:lnTo>
                  <a:lnTo>
                    <a:pt x="1245603" y="1256233"/>
                  </a:lnTo>
                  <a:lnTo>
                    <a:pt x="1246314" y="1250911"/>
                  </a:lnTo>
                  <a:lnTo>
                    <a:pt x="1328318" y="630643"/>
                  </a:lnTo>
                  <a:lnTo>
                    <a:pt x="1328915" y="626071"/>
                  </a:lnTo>
                  <a:lnTo>
                    <a:pt x="1328915" y="621499"/>
                  </a:lnTo>
                  <a:lnTo>
                    <a:pt x="1328915" y="616927"/>
                  </a:lnTo>
                  <a:lnTo>
                    <a:pt x="1244041" y="364909"/>
                  </a:lnTo>
                  <a:lnTo>
                    <a:pt x="5419331" y="530059"/>
                  </a:lnTo>
                  <a:lnTo>
                    <a:pt x="5425427" y="530059"/>
                  </a:lnTo>
                  <a:lnTo>
                    <a:pt x="5429999" y="528535"/>
                  </a:lnTo>
                  <a:lnTo>
                    <a:pt x="5434571" y="523963"/>
                  </a:lnTo>
                  <a:lnTo>
                    <a:pt x="5473217" y="491959"/>
                  </a:lnTo>
                  <a:lnTo>
                    <a:pt x="5585447" y="39899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5793976" y="3881699"/>
              <a:ext cx="46355" cy="6350"/>
            </a:xfrm>
            <a:custGeom>
              <a:avLst/>
              <a:gdLst/>
              <a:ahLst/>
              <a:cxnLst/>
              <a:rect l="l" t="t" r="r" b="b"/>
              <a:pathLst>
                <a:path w="46354" h="6350">
                  <a:moveTo>
                    <a:pt x="30298" y="0"/>
                  </a:moveTo>
                  <a:lnTo>
                    <a:pt x="14177" y="119"/>
                  </a:lnTo>
                  <a:lnTo>
                    <a:pt x="0" y="6024"/>
                  </a:lnTo>
                  <a:lnTo>
                    <a:pt x="45991" y="6024"/>
                  </a:lnTo>
                  <a:lnTo>
                    <a:pt x="302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886200"/>
              <a:ext cx="10058400" cy="37719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232915" y="3886200"/>
              <a:ext cx="132715" cy="271780"/>
            </a:xfrm>
            <a:custGeom>
              <a:avLst/>
              <a:gdLst/>
              <a:ahLst/>
              <a:cxnLst/>
              <a:rect l="l" t="t" r="r" b="b"/>
              <a:pathLst>
                <a:path w="132715" h="271779">
                  <a:moveTo>
                    <a:pt x="62484" y="219455"/>
                  </a:moveTo>
                  <a:lnTo>
                    <a:pt x="56387" y="219455"/>
                  </a:lnTo>
                  <a:lnTo>
                    <a:pt x="56387" y="220979"/>
                  </a:lnTo>
                  <a:lnTo>
                    <a:pt x="53340" y="220979"/>
                  </a:lnTo>
                  <a:lnTo>
                    <a:pt x="53340" y="222503"/>
                  </a:lnTo>
                  <a:lnTo>
                    <a:pt x="51815" y="222503"/>
                  </a:lnTo>
                  <a:lnTo>
                    <a:pt x="51815" y="225551"/>
                  </a:lnTo>
                  <a:lnTo>
                    <a:pt x="50291" y="227075"/>
                  </a:lnTo>
                  <a:lnTo>
                    <a:pt x="50291" y="233171"/>
                  </a:lnTo>
                  <a:lnTo>
                    <a:pt x="48768" y="236219"/>
                  </a:lnTo>
                  <a:lnTo>
                    <a:pt x="50291" y="237743"/>
                  </a:lnTo>
                  <a:lnTo>
                    <a:pt x="50291" y="243839"/>
                  </a:lnTo>
                  <a:lnTo>
                    <a:pt x="51815" y="249935"/>
                  </a:lnTo>
                  <a:lnTo>
                    <a:pt x="53340" y="254507"/>
                  </a:lnTo>
                  <a:lnTo>
                    <a:pt x="56387" y="257555"/>
                  </a:lnTo>
                  <a:lnTo>
                    <a:pt x="59435" y="262127"/>
                  </a:lnTo>
                  <a:lnTo>
                    <a:pt x="62484" y="265175"/>
                  </a:lnTo>
                  <a:lnTo>
                    <a:pt x="67056" y="266699"/>
                  </a:lnTo>
                  <a:lnTo>
                    <a:pt x="70103" y="269747"/>
                  </a:lnTo>
                  <a:lnTo>
                    <a:pt x="74675" y="271271"/>
                  </a:lnTo>
                  <a:lnTo>
                    <a:pt x="92963" y="271271"/>
                  </a:lnTo>
                  <a:lnTo>
                    <a:pt x="105156" y="268223"/>
                  </a:lnTo>
                  <a:lnTo>
                    <a:pt x="109728" y="266699"/>
                  </a:lnTo>
                  <a:lnTo>
                    <a:pt x="114300" y="263651"/>
                  </a:lnTo>
                  <a:lnTo>
                    <a:pt x="118872" y="262127"/>
                  </a:lnTo>
                  <a:lnTo>
                    <a:pt x="121158" y="260603"/>
                  </a:lnTo>
                  <a:lnTo>
                    <a:pt x="77723" y="260603"/>
                  </a:lnTo>
                  <a:lnTo>
                    <a:pt x="65531" y="254507"/>
                  </a:lnTo>
                  <a:lnTo>
                    <a:pt x="64007" y="251459"/>
                  </a:lnTo>
                  <a:lnTo>
                    <a:pt x="60959" y="249935"/>
                  </a:lnTo>
                  <a:lnTo>
                    <a:pt x="59435" y="246887"/>
                  </a:lnTo>
                  <a:lnTo>
                    <a:pt x="59435" y="239267"/>
                  </a:lnTo>
                  <a:lnTo>
                    <a:pt x="57912" y="236219"/>
                  </a:lnTo>
                  <a:lnTo>
                    <a:pt x="59435" y="234695"/>
                  </a:lnTo>
                  <a:lnTo>
                    <a:pt x="59435" y="228599"/>
                  </a:lnTo>
                  <a:lnTo>
                    <a:pt x="60959" y="225551"/>
                  </a:lnTo>
                  <a:lnTo>
                    <a:pt x="60959" y="224027"/>
                  </a:lnTo>
                  <a:lnTo>
                    <a:pt x="62484" y="224027"/>
                  </a:lnTo>
                  <a:lnTo>
                    <a:pt x="62484" y="219455"/>
                  </a:lnTo>
                  <a:close/>
                </a:path>
                <a:path w="132715" h="271779">
                  <a:moveTo>
                    <a:pt x="120395" y="208787"/>
                  </a:moveTo>
                  <a:lnTo>
                    <a:pt x="109728" y="208787"/>
                  </a:lnTo>
                  <a:lnTo>
                    <a:pt x="109728" y="211835"/>
                  </a:lnTo>
                  <a:lnTo>
                    <a:pt x="111251" y="211835"/>
                  </a:lnTo>
                  <a:lnTo>
                    <a:pt x="112775" y="213359"/>
                  </a:lnTo>
                  <a:lnTo>
                    <a:pt x="112775" y="214883"/>
                  </a:lnTo>
                  <a:lnTo>
                    <a:pt x="118872" y="220979"/>
                  </a:lnTo>
                  <a:lnTo>
                    <a:pt x="118872" y="224027"/>
                  </a:lnTo>
                  <a:lnTo>
                    <a:pt x="120395" y="225551"/>
                  </a:lnTo>
                  <a:lnTo>
                    <a:pt x="121919" y="228599"/>
                  </a:lnTo>
                  <a:lnTo>
                    <a:pt x="121919" y="239267"/>
                  </a:lnTo>
                  <a:lnTo>
                    <a:pt x="117347" y="248411"/>
                  </a:lnTo>
                  <a:lnTo>
                    <a:pt x="112775" y="252983"/>
                  </a:lnTo>
                  <a:lnTo>
                    <a:pt x="108203" y="254507"/>
                  </a:lnTo>
                  <a:lnTo>
                    <a:pt x="105156" y="256031"/>
                  </a:lnTo>
                  <a:lnTo>
                    <a:pt x="91440" y="260603"/>
                  </a:lnTo>
                  <a:lnTo>
                    <a:pt x="121158" y="260603"/>
                  </a:lnTo>
                  <a:lnTo>
                    <a:pt x="123443" y="259079"/>
                  </a:lnTo>
                  <a:lnTo>
                    <a:pt x="126491" y="254507"/>
                  </a:lnTo>
                  <a:lnTo>
                    <a:pt x="128015" y="251459"/>
                  </a:lnTo>
                  <a:lnTo>
                    <a:pt x="132587" y="237743"/>
                  </a:lnTo>
                  <a:lnTo>
                    <a:pt x="131063" y="233171"/>
                  </a:lnTo>
                  <a:lnTo>
                    <a:pt x="131063" y="228599"/>
                  </a:lnTo>
                  <a:lnTo>
                    <a:pt x="129540" y="225551"/>
                  </a:lnTo>
                  <a:lnTo>
                    <a:pt x="129540" y="222503"/>
                  </a:lnTo>
                  <a:lnTo>
                    <a:pt x="128015" y="220979"/>
                  </a:lnTo>
                  <a:lnTo>
                    <a:pt x="126491" y="217931"/>
                  </a:lnTo>
                  <a:lnTo>
                    <a:pt x="126491" y="216407"/>
                  </a:lnTo>
                  <a:lnTo>
                    <a:pt x="121919" y="211835"/>
                  </a:lnTo>
                  <a:lnTo>
                    <a:pt x="121919" y="210311"/>
                  </a:lnTo>
                  <a:lnTo>
                    <a:pt x="120395" y="208787"/>
                  </a:lnTo>
                  <a:close/>
                </a:path>
                <a:path w="132715" h="271779">
                  <a:moveTo>
                    <a:pt x="118872" y="207263"/>
                  </a:moveTo>
                  <a:lnTo>
                    <a:pt x="112775" y="207263"/>
                  </a:lnTo>
                  <a:lnTo>
                    <a:pt x="111251" y="208787"/>
                  </a:lnTo>
                  <a:lnTo>
                    <a:pt x="118872" y="208787"/>
                  </a:lnTo>
                  <a:lnTo>
                    <a:pt x="118872" y="207263"/>
                  </a:lnTo>
                  <a:close/>
                </a:path>
                <a:path w="132715" h="271779">
                  <a:moveTo>
                    <a:pt x="108203" y="132587"/>
                  </a:moveTo>
                  <a:lnTo>
                    <a:pt x="106679" y="132587"/>
                  </a:lnTo>
                  <a:lnTo>
                    <a:pt x="106679" y="134111"/>
                  </a:lnTo>
                  <a:lnTo>
                    <a:pt x="105156" y="134111"/>
                  </a:lnTo>
                  <a:lnTo>
                    <a:pt x="38100" y="175259"/>
                  </a:lnTo>
                  <a:lnTo>
                    <a:pt x="38100" y="176783"/>
                  </a:lnTo>
                  <a:lnTo>
                    <a:pt x="36575" y="176783"/>
                  </a:lnTo>
                  <a:lnTo>
                    <a:pt x="36575" y="179831"/>
                  </a:lnTo>
                  <a:lnTo>
                    <a:pt x="38100" y="179831"/>
                  </a:lnTo>
                  <a:lnTo>
                    <a:pt x="38100" y="185927"/>
                  </a:lnTo>
                  <a:lnTo>
                    <a:pt x="39623" y="187451"/>
                  </a:lnTo>
                  <a:lnTo>
                    <a:pt x="39623" y="188975"/>
                  </a:lnTo>
                  <a:lnTo>
                    <a:pt x="41147" y="188975"/>
                  </a:lnTo>
                  <a:lnTo>
                    <a:pt x="120395" y="201167"/>
                  </a:lnTo>
                  <a:lnTo>
                    <a:pt x="121919" y="201167"/>
                  </a:lnTo>
                  <a:lnTo>
                    <a:pt x="121919" y="199643"/>
                  </a:lnTo>
                  <a:lnTo>
                    <a:pt x="123443" y="199643"/>
                  </a:lnTo>
                  <a:lnTo>
                    <a:pt x="123443" y="193547"/>
                  </a:lnTo>
                  <a:lnTo>
                    <a:pt x="121919" y="193547"/>
                  </a:lnTo>
                  <a:lnTo>
                    <a:pt x="121919" y="190499"/>
                  </a:lnTo>
                  <a:lnTo>
                    <a:pt x="118872" y="190499"/>
                  </a:lnTo>
                  <a:lnTo>
                    <a:pt x="99059" y="187451"/>
                  </a:lnTo>
                  <a:lnTo>
                    <a:pt x="98769" y="185927"/>
                  </a:lnTo>
                  <a:lnTo>
                    <a:pt x="89915" y="185927"/>
                  </a:lnTo>
                  <a:lnTo>
                    <a:pt x="48768" y="181355"/>
                  </a:lnTo>
                  <a:lnTo>
                    <a:pt x="85343" y="160019"/>
                  </a:lnTo>
                  <a:lnTo>
                    <a:pt x="93834" y="160019"/>
                  </a:lnTo>
                  <a:lnTo>
                    <a:pt x="92963" y="155447"/>
                  </a:lnTo>
                  <a:lnTo>
                    <a:pt x="109728" y="144779"/>
                  </a:lnTo>
                  <a:lnTo>
                    <a:pt x="111251" y="143255"/>
                  </a:lnTo>
                  <a:lnTo>
                    <a:pt x="111251" y="137159"/>
                  </a:lnTo>
                  <a:lnTo>
                    <a:pt x="109728" y="137159"/>
                  </a:lnTo>
                  <a:lnTo>
                    <a:pt x="109728" y="134111"/>
                  </a:lnTo>
                  <a:lnTo>
                    <a:pt x="108203" y="132587"/>
                  </a:lnTo>
                  <a:close/>
                </a:path>
                <a:path w="132715" h="271779">
                  <a:moveTo>
                    <a:pt x="93834" y="160019"/>
                  </a:moveTo>
                  <a:lnTo>
                    <a:pt x="85343" y="160019"/>
                  </a:lnTo>
                  <a:lnTo>
                    <a:pt x="89915" y="185927"/>
                  </a:lnTo>
                  <a:lnTo>
                    <a:pt x="98769" y="185927"/>
                  </a:lnTo>
                  <a:lnTo>
                    <a:pt x="93834" y="160019"/>
                  </a:lnTo>
                  <a:close/>
                </a:path>
                <a:path w="132715" h="271779">
                  <a:moveTo>
                    <a:pt x="50291" y="85343"/>
                  </a:moveTo>
                  <a:lnTo>
                    <a:pt x="36575" y="85343"/>
                  </a:lnTo>
                  <a:lnTo>
                    <a:pt x="33528" y="86867"/>
                  </a:lnTo>
                  <a:lnTo>
                    <a:pt x="32003" y="88391"/>
                  </a:lnTo>
                  <a:lnTo>
                    <a:pt x="30479" y="88391"/>
                  </a:lnTo>
                  <a:lnTo>
                    <a:pt x="25907" y="92963"/>
                  </a:lnTo>
                  <a:lnTo>
                    <a:pt x="25907" y="94487"/>
                  </a:lnTo>
                  <a:lnTo>
                    <a:pt x="24384" y="97535"/>
                  </a:lnTo>
                  <a:lnTo>
                    <a:pt x="22859" y="99059"/>
                  </a:lnTo>
                  <a:lnTo>
                    <a:pt x="22859" y="112775"/>
                  </a:lnTo>
                  <a:lnTo>
                    <a:pt x="24384" y="114299"/>
                  </a:lnTo>
                  <a:lnTo>
                    <a:pt x="24384" y="115823"/>
                  </a:lnTo>
                  <a:lnTo>
                    <a:pt x="27431" y="132587"/>
                  </a:lnTo>
                  <a:lnTo>
                    <a:pt x="27431" y="134111"/>
                  </a:lnTo>
                  <a:lnTo>
                    <a:pt x="28956" y="134111"/>
                  </a:lnTo>
                  <a:lnTo>
                    <a:pt x="28956" y="135635"/>
                  </a:lnTo>
                  <a:lnTo>
                    <a:pt x="30479" y="135635"/>
                  </a:lnTo>
                  <a:lnTo>
                    <a:pt x="30479" y="137159"/>
                  </a:lnTo>
                  <a:lnTo>
                    <a:pt x="32003" y="135635"/>
                  </a:lnTo>
                  <a:lnTo>
                    <a:pt x="83210" y="124967"/>
                  </a:lnTo>
                  <a:lnTo>
                    <a:pt x="35051" y="124967"/>
                  </a:lnTo>
                  <a:lnTo>
                    <a:pt x="33528" y="115823"/>
                  </a:lnTo>
                  <a:lnTo>
                    <a:pt x="32003" y="114299"/>
                  </a:lnTo>
                  <a:lnTo>
                    <a:pt x="32003" y="103631"/>
                  </a:lnTo>
                  <a:lnTo>
                    <a:pt x="33528" y="102107"/>
                  </a:lnTo>
                  <a:lnTo>
                    <a:pt x="35051" y="99059"/>
                  </a:lnTo>
                  <a:lnTo>
                    <a:pt x="36575" y="97535"/>
                  </a:lnTo>
                  <a:lnTo>
                    <a:pt x="39623" y="96011"/>
                  </a:lnTo>
                  <a:lnTo>
                    <a:pt x="62484" y="96011"/>
                  </a:lnTo>
                  <a:lnTo>
                    <a:pt x="60959" y="94487"/>
                  </a:lnTo>
                  <a:lnTo>
                    <a:pt x="59435" y="91439"/>
                  </a:lnTo>
                  <a:lnTo>
                    <a:pt x="54863" y="86867"/>
                  </a:lnTo>
                  <a:lnTo>
                    <a:pt x="51815" y="86867"/>
                  </a:lnTo>
                  <a:lnTo>
                    <a:pt x="50291" y="85343"/>
                  </a:lnTo>
                  <a:close/>
                </a:path>
                <a:path w="132715" h="271779">
                  <a:moveTo>
                    <a:pt x="96012" y="68579"/>
                  </a:moveTo>
                  <a:lnTo>
                    <a:pt x="92963" y="68579"/>
                  </a:lnTo>
                  <a:lnTo>
                    <a:pt x="91440" y="70103"/>
                  </a:lnTo>
                  <a:lnTo>
                    <a:pt x="89915" y="70103"/>
                  </a:lnTo>
                  <a:lnTo>
                    <a:pt x="74675" y="80771"/>
                  </a:lnTo>
                  <a:lnTo>
                    <a:pt x="71628" y="82295"/>
                  </a:lnTo>
                  <a:lnTo>
                    <a:pt x="68579" y="85343"/>
                  </a:lnTo>
                  <a:lnTo>
                    <a:pt x="68579" y="86867"/>
                  </a:lnTo>
                  <a:lnTo>
                    <a:pt x="67056" y="86867"/>
                  </a:lnTo>
                  <a:lnTo>
                    <a:pt x="64007" y="89915"/>
                  </a:lnTo>
                  <a:lnTo>
                    <a:pt x="64007" y="91439"/>
                  </a:lnTo>
                  <a:lnTo>
                    <a:pt x="62484" y="91439"/>
                  </a:lnTo>
                  <a:lnTo>
                    <a:pt x="62484" y="96011"/>
                  </a:lnTo>
                  <a:lnTo>
                    <a:pt x="51815" y="96011"/>
                  </a:lnTo>
                  <a:lnTo>
                    <a:pt x="54863" y="99059"/>
                  </a:lnTo>
                  <a:lnTo>
                    <a:pt x="54863" y="100583"/>
                  </a:lnTo>
                  <a:lnTo>
                    <a:pt x="57912" y="103631"/>
                  </a:lnTo>
                  <a:lnTo>
                    <a:pt x="57912" y="106679"/>
                  </a:lnTo>
                  <a:lnTo>
                    <a:pt x="59435" y="109727"/>
                  </a:lnTo>
                  <a:lnTo>
                    <a:pt x="60959" y="118871"/>
                  </a:lnTo>
                  <a:lnTo>
                    <a:pt x="35051" y="124967"/>
                  </a:lnTo>
                  <a:lnTo>
                    <a:pt x="83210" y="124967"/>
                  </a:lnTo>
                  <a:lnTo>
                    <a:pt x="105156" y="120395"/>
                  </a:lnTo>
                  <a:lnTo>
                    <a:pt x="106679" y="120395"/>
                  </a:lnTo>
                  <a:lnTo>
                    <a:pt x="106679" y="117347"/>
                  </a:lnTo>
                  <a:lnTo>
                    <a:pt x="70103" y="117347"/>
                  </a:lnTo>
                  <a:lnTo>
                    <a:pt x="68579" y="109727"/>
                  </a:lnTo>
                  <a:lnTo>
                    <a:pt x="67056" y="108203"/>
                  </a:lnTo>
                  <a:lnTo>
                    <a:pt x="67056" y="106679"/>
                  </a:lnTo>
                  <a:lnTo>
                    <a:pt x="68579" y="103631"/>
                  </a:lnTo>
                  <a:lnTo>
                    <a:pt x="68579" y="100583"/>
                  </a:lnTo>
                  <a:lnTo>
                    <a:pt x="71628" y="97535"/>
                  </a:lnTo>
                  <a:lnTo>
                    <a:pt x="71628" y="96011"/>
                  </a:lnTo>
                  <a:lnTo>
                    <a:pt x="74675" y="92963"/>
                  </a:lnTo>
                  <a:lnTo>
                    <a:pt x="77723" y="92963"/>
                  </a:lnTo>
                  <a:lnTo>
                    <a:pt x="79247" y="91439"/>
                  </a:lnTo>
                  <a:lnTo>
                    <a:pt x="96012" y="79247"/>
                  </a:lnTo>
                  <a:lnTo>
                    <a:pt x="97535" y="79247"/>
                  </a:lnTo>
                  <a:lnTo>
                    <a:pt x="97535" y="73151"/>
                  </a:lnTo>
                  <a:lnTo>
                    <a:pt x="96012" y="71627"/>
                  </a:lnTo>
                  <a:lnTo>
                    <a:pt x="96012" y="68579"/>
                  </a:lnTo>
                  <a:close/>
                </a:path>
                <a:path w="132715" h="271779">
                  <a:moveTo>
                    <a:pt x="103631" y="109727"/>
                  </a:moveTo>
                  <a:lnTo>
                    <a:pt x="102107" y="109727"/>
                  </a:lnTo>
                  <a:lnTo>
                    <a:pt x="70103" y="117347"/>
                  </a:lnTo>
                  <a:lnTo>
                    <a:pt x="106679" y="117347"/>
                  </a:lnTo>
                  <a:lnTo>
                    <a:pt x="106679" y="115823"/>
                  </a:lnTo>
                  <a:lnTo>
                    <a:pt x="105156" y="115823"/>
                  </a:lnTo>
                  <a:lnTo>
                    <a:pt x="105156" y="111251"/>
                  </a:lnTo>
                  <a:lnTo>
                    <a:pt x="103631" y="111251"/>
                  </a:lnTo>
                  <a:lnTo>
                    <a:pt x="103631" y="109727"/>
                  </a:lnTo>
                  <a:close/>
                </a:path>
                <a:path w="132715" h="271779">
                  <a:moveTo>
                    <a:pt x="44195" y="83819"/>
                  </a:moveTo>
                  <a:lnTo>
                    <a:pt x="41147" y="83819"/>
                  </a:lnTo>
                  <a:lnTo>
                    <a:pt x="39623" y="85343"/>
                  </a:lnTo>
                  <a:lnTo>
                    <a:pt x="45719" y="85343"/>
                  </a:lnTo>
                  <a:lnTo>
                    <a:pt x="44195" y="83819"/>
                  </a:lnTo>
                  <a:close/>
                </a:path>
                <a:path w="132715" h="271779">
                  <a:moveTo>
                    <a:pt x="36575" y="18287"/>
                  </a:moveTo>
                  <a:lnTo>
                    <a:pt x="21335" y="18287"/>
                  </a:lnTo>
                  <a:lnTo>
                    <a:pt x="18287" y="21335"/>
                  </a:lnTo>
                  <a:lnTo>
                    <a:pt x="15240" y="21335"/>
                  </a:lnTo>
                  <a:lnTo>
                    <a:pt x="13715" y="24383"/>
                  </a:lnTo>
                  <a:lnTo>
                    <a:pt x="10668" y="27431"/>
                  </a:lnTo>
                  <a:lnTo>
                    <a:pt x="10668" y="30479"/>
                  </a:lnTo>
                  <a:lnTo>
                    <a:pt x="9143" y="32003"/>
                  </a:lnTo>
                  <a:lnTo>
                    <a:pt x="9143" y="48767"/>
                  </a:lnTo>
                  <a:lnTo>
                    <a:pt x="13715" y="65531"/>
                  </a:lnTo>
                  <a:lnTo>
                    <a:pt x="13715" y="67055"/>
                  </a:lnTo>
                  <a:lnTo>
                    <a:pt x="15240" y="68579"/>
                  </a:lnTo>
                  <a:lnTo>
                    <a:pt x="18287" y="68579"/>
                  </a:lnTo>
                  <a:lnTo>
                    <a:pt x="69494" y="57911"/>
                  </a:lnTo>
                  <a:lnTo>
                    <a:pt x="21335" y="57911"/>
                  </a:lnTo>
                  <a:lnTo>
                    <a:pt x="18287" y="48767"/>
                  </a:lnTo>
                  <a:lnTo>
                    <a:pt x="18287" y="35051"/>
                  </a:lnTo>
                  <a:lnTo>
                    <a:pt x="24384" y="28955"/>
                  </a:lnTo>
                  <a:lnTo>
                    <a:pt x="47243" y="28955"/>
                  </a:lnTo>
                  <a:lnTo>
                    <a:pt x="45719" y="27431"/>
                  </a:lnTo>
                  <a:lnTo>
                    <a:pt x="44195" y="24383"/>
                  </a:lnTo>
                  <a:lnTo>
                    <a:pt x="39623" y="19811"/>
                  </a:lnTo>
                  <a:lnTo>
                    <a:pt x="38100" y="19811"/>
                  </a:lnTo>
                  <a:lnTo>
                    <a:pt x="36575" y="18287"/>
                  </a:lnTo>
                  <a:close/>
                </a:path>
                <a:path w="132715" h="271779">
                  <a:moveTo>
                    <a:pt x="80772" y="1523"/>
                  </a:moveTo>
                  <a:lnTo>
                    <a:pt x="77723" y="1523"/>
                  </a:lnTo>
                  <a:lnTo>
                    <a:pt x="77723" y="3047"/>
                  </a:lnTo>
                  <a:lnTo>
                    <a:pt x="76200" y="3047"/>
                  </a:lnTo>
                  <a:lnTo>
                    <a:pt x="59435" y="13715"/>
                  </a:lnTo>
                  <a:lnTo>
                    <a:pt x="53340" y="19811"/>
                  </a:lnTo>
                  <a:lnTo>
                    <a:pt x="51815" y="19811"/>
                  </a:lnTo>
                  <a:lnTo>
                    <a:pt x="51815" y="21335"/>
                  </a:lnTo>
                  <a:lnTo>
                    <a:pt x="50291" y="22859"/>
                  </a:lnTo>
                  <a:lnTo>
                    <a:pt x="50291" y="24383"/>
                  </a:lnTo>
                  <a:lnTo>
                    <a:pt x="48768" y="24383"/>
                  </a:lnTo>
                  <a:lnTo>
                    <a:pt x="48768" y="25907"/>
                  </a:lnTo>
                  <a:lnTo>
                    <a:pt x="47243" y="27431"/>
                  </a:lnTo>
                  <a:lnTo>
                    <a:pt x="47243" y="28955"/>
                  </a:lnTo>
                  <a:lnTo>
                    <a:pt x="36575" y="28955"/>
                  </a:lnTo>
                  <a:lnTo>
                    <a:pt x="42671" y="35051"/>
                  </a:lnTo>
                  <a:lnTo>
                    <a:pt x="42671" y="36575"/>
                  </a:lnTo>
                  <a:lnTo>
                    <a:pt x="44195" y="39623"/>
                  </a:lnTo>
                  <a:lnTo>
                    <a:pt x="44195" y="42671"/>
                  </a:lnTo>
                  <a:lnTo>
                    <a:pt x="47243" y="51815"/>
                  </a:lnTo>
                  <a:lnTo>
                    <a:pt x="21335" y="57911"/>
                  </a:lnTo>
                  <a:lnTo>
                    <a:pt x="69494" y="57911"/>
                  </a:lnTo>
                  <a:lnTo>
                    <a:pt x="91440" y="53339"/>
                  </a:lnTo>
                  <a:lnTo>
                    <a:pt x="91440" y="50291"/>
                  </a:lnTo>
                  <a:lnTo>
                    <a:pt x="54863" y="50291"/>
                  </a:lnTo>
                  <a:lnTo>
                    <a:pt x="53340" y="42671"/>
                  </a:lnTo>
                  <a:lnTo>
                    <a:pt x="53340" y="35051"/>
                  </a:lnTo>
                  <a:lnTo>
                    <a:pt x="54863" y="33527"/>
                  </a:lnTo>
                  <a:lnTo>
                    <a:pt x="54863" y="32003"/>
                  </a:lnTo>
                  <a:lnTo>
                    <a:pt x="60959" y="25907"/>
                  </a:lnTo>
                  <a:lnTo>
                    <a:pt x="62484" y="25907"/>
                  </a:lnTo>
                  <a:lnTo>
                    <a:pt x="64007" y="24383"/>
                  </a:lnTo>
                  <a:lnTo>
                    <a:pt x="82295" y="12191"/>
                  </a:lnTo>
                  <a:lnTo>
                    <a:pt x="83819" y="10667"/>
                  </a:lnTo>
                  <a:lnTo>
                    <a:pt x="83819" y="7619"/>
                  </a:lnTo>
                  <a:lnTo>
                    <a:pt x="82295" y="6095"/>
                  </a:lnTo>
                  <a:lnTo>
                    <a:pt x="82295" y="3047"/>
                  </a:lnTo>
                  <a:lnTo>
                    <a:pt x="80772" y="1523"/>
                  </a:lnTo>
                  <a:close/>
                </a:path>
                <a:path w="132715" h="271779">
                  <a:moveTo>
                    <a:pt x="89915" y="42671"/>
                  </a:moveTo>
                  <a:lnTo>
                    <a:pt x="88391" y="42671"/>
                  </a:lnTo>
                  <a:lnTo>
                    <a:pt x="54863" y="50291"/>
                  </a:lnTo>
                  <a:lnTo>
                    <a:pt x="91440" y="50291"/>
                  </a:lnTo>
                  <a:lnTo>
                    <a:pt x="91440" y="44195"/>
                  </a:lnTo>
                  <a:lnTo>
                    <a:pt x="89915" y="44195"/>
                  </a:lnTo>
                  <a:lnTo>
                    <a:pt x="89915" y="42671"/>
                  </a:lnTo>
                  <a:close/>
                </a:path>
                <a:path w="132715" h="271779">
                  <a:moveTo>
                    <a:pt x="30479" y="16763"/>
                  </a:moveTo>
                  <a:lnTo>
                    <a:pt x="27431" y="16763"/>
                  </a:lnTo>
                  <a:lnTo>
                    <a:pt x="24384" y="18287"/>
                  </a:lnTo>
                  <a:lnTo>
                    <a:pt x="32003" y="18287"/>
                  </a:lnTo>
                  <a:lnTo>
                    <a:pt x="30479" y="16763"/>
                  </a:lnTo>
                  <a:close/>
                </a:path>
                <a:path w="132715" h="271779">
                  <a:moveTo>
                    <a:pt x="12191" y="0"/>
                  </a:moveTo>
                  <a:lnTo>
                    <a:pt x="0" y="0"/>
                  </a:lnTo>
                  <a:lnTo>
                    <a:pt x="0" y="1523"/>
                  </a:lnTo>
                  <a:lnTo>
                    <a:pt x="4571" y="1523"/>
                  </a:lnTo>
                  <a:lnTo>
                    <a:pt x="12191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5579363" y="3886200"/>
              <a:ext cx="568960" cy="341630"/>
            </a:xfrm>
            <a:custGeom>
              <a:avLst/>
              <a:gdLst/>
              <a:ahLst/>
              <a:cxnLst/>
              <a:rect l="l" t="t" r="r" b="b"/>
              <a:pathLst>
                <a:path w="568960" h="341629">
                  <a:moveTo>
                    <a:pt x="256634" y="0"/>
                  </a:moveTo>
                  <a:lnTo>
                    <a:pt x="218271" y="0"/>
                  </a:lnTo>
                  <a:lnTo>
                    <a:pt x="214098" y="1738"/>
                  </a:lnTo>
                  <a:lnTo>
                    <a:pt x="202691" y="13715"/>
                  </a:lnTo>
                  <a:lnTo>
                    <a:pt x="0" y="315467"/>
                  </a:lnTo>
                  <a:lnTo>
                    <a:pt x="362712" y="341375"/>
                  </a:lnTo>
                  <a:lnTo>
                    <a:pt x="379047" y="339923"/>
                  </a:lnTo>
                  <a:lnTo>
                    <a:pt x="392810" y="332041"/>
                  </a:lnTo>
                  <a:lnTo>
                    <a:pt x="402574" y="319301"/>
                  </a:lnTo>
                  <a:lnTo>
                    <a:pt x="403198" y="316991"/>
                  </a:lnTo>
                  <a:lnTo>
                    <a:pt x="92963" y="316991"/>
                  </a:lnTo>
                  <a:lnTo>
                    <a:pt x="56387" y="240791"/>
                  </a:lnTo>
                  <a:lnTo>
                    <a:pt x="195573" y="172983"/>
                  </a:lnTo>
                  <a:lnTo>
                    <a:pt x="271271" y="59435"/>
                  </a:lnTo>
                  <a:lnTo>
                    <a:pt x="277963" y="44600"/>
                  </a:lnTo>
                  <a:lnTo>
                    <a:pt x="277939" y="28765"/>
                  </a:lnTo>
                  <a:lnTo>
                    <a:pt x="271914" y="13787"/>
                  </a:lnTo>
                  <a:lnTo>
                    <a:pt x="260603" y="1523"/>
                  </a:lnTo>
                  <a:lnTo>
                    <a:pt x="256634" y="0"/>
                  </a:lnTo>
                  <a:close/>
                </a:path>
                <a:path w="568960" h="341629">
                  <a:moveTo>
                    <a:pt x="195573" y="172983"/>
                  </a:moveTo>
                  <a:lnTo>
                    <a:pt x="56387" y="240791"/>
                  </a:lnTo>
                  <a:lnTo>
                    <a:pt x="92963" y="316991"/>
                  </a:lnTo>
                  <a:lnTo>
                    <a:pt x="124041" y="301751"/>
                  </a:lnTo>
                  <a:lnTo>
                    <a:pt x="109727" y="301751"/>
                  </a:lnTo>
                  <a:lnTo>
                    <a:pt x="77724" y="236219"/>
                  </a:lnTo>
                  <a:lnTo>
                    <a:pt x="153415" y="236219"/>
                  </a:lnTo>
                  <a:lnTo>
                    <a:pt x="195573" y="172983"/>
                  </a:lnTo>
                  <a:close/>
                </a:path>
                <a:path w="568960" h="341629">
                  <a:moveTo>
                    <a:pt x="232834" y="248401"/>
                  </a:moveTo>
                  <a:lnTo>
                    <a:pt x="92963" y="316991"/>
                  </a:lnTo>
                  <a:lnTo>
                    <a:pt x="403198" y="316991"/>
                  </a:lnTo>
                  <a:lnTo>
                    <a:pt x="406907" y="303275"/>
                  </a:lnTo>
                  <a:lnTo>
                    <a:pt x="404812" y="286940"/>
                  </a:lnTo>
                  <a:lnTo>
                    <a:pt x="397001" y="273176"/>
                  </a:lnTo>
                  <a:lnTo>
                    <a:pt x="384619" y="263413"/>
                  </a:lnTo>
                  <a:lnTo>
                    <a:pt x="368807" y="259079"/>
                  </a:lnTo>
                  <a:lnTo>
                    <a:pt x="232834" y="248401"/>
                  </a:lnTo>
                  <a:close/>
                </a:path>
                <a:path w="568960" h="341629">
                  <a:moveTo>
                    <a:pt x="77724" y="236219"/>
                  </a:moveTo>
                  <a:lnTo>
                    <a:pt x="109727" y="301751"/>
                  </a:lnTo>
                  <a:lnTo>
                    <a:pt x="149650" y="241868"/>
                  </a:lnTo>
                  <a:lnTo>
                    <a:pt x="77724" y="236219"/>
                  </a:lnTo>
                  <a:close/>
                </a:path>
                <a:path w="568960" h="341629">
                  <a:moveTo>
                    <a:pt x="149650" y="241868"/>
                  </a:moveTo>
                  <a:lnTo>
                    <a:pt x="109727" y="301751"/>
                  </a:lnTo>
                  <a:lnTo>
                    <a:pt x="124041" y="301751"/>
                  </a:lnTo>
                  <a:lnTo>
                    <a:pt x="232834" y="248401"/>
                  </a:lnTo>
                  <a:lnTo>
                    <a:pt x="149650" y="241868"/>
                  </a:lnTo>
                  <a:close/>
                </a:path>
                <a:path w="568960" h="341629">
                  <a:moveTo>
                    <a:pt x="531875" y="9143"/>
                  </a:moveTo>
                  <a:lnTo>
                    <a:pt x="195573" y="172983"/>
                  </a:lnTo>
                  <a:lnTo>
                    <a:pt x="149650" y="241868"/>
                  </a:lnTo>
                  <a:lnTo>
                    <a:pt x="232834" y="248401"/>
                  </a:lnTo>
                  <a:lnTo>
                    <a:pt x="568451" y="83819"/>
                  </a:lnTo>
                  <a:lnTo>
                    <a:pt x="531875" y="9143"/>
                  </a:lnTo>
                  <a:close/>
                </a:path>
                <a:path w="568960" h="341629">
                  <a:moveTo>
                    <a:pt x="153415" y="236219"/>
                  </a:moveTo>
                  <a:lnTo>
                    <a:pt x="77724" y="236219"/>
                  </a:lnTo>
                  <a:lnTo>
                    <a:pt x="149650" y="241868"/>
                  </a:lnTo>
                  <a:lnTo>
                    <a:pt x="153415" y="2362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7536036" y="3308704"/>
            <a:ext cx="3746115" cy="13170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Cuenca</a:t>
            </a:r>
            <a:r>
              <a:rPr sz="19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Agua</a:t>
            </a:r>
            <a:r>
              <a:rPr sz="19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Calibri"/>
                <a:cs typeface="Calibri"/>
              </a:rPr>
              <a:t>Valle</a:t>
            </a:r>
            <a:r>
              <a:rPr sz="19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Chico</a:t>
            </a:r>
            <a:r>
              <a:rPr sz="19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BC</a:t>
            </a:r>
            <a:endParaRPr sz="19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s-ES" sz="1950" spc="15" dirty="0" smtClean="0">
                <a:solidFill>
                  <a:srgbClr val="0070BF"/>
                </a:solidFill>
                <a:latin typeface="Calibri"/>
                <a:cs typeface="Calibri"/>
              </a:rPr>
              <a:t>57</a:t>
            </a:r>
            <a:r>
              <a:rPr sz="1950" spc="-15" dirty="0" smtClean="0">
                <a:solidFill>
                  <a:srgbClr val="0070BF"/>
                </a:solidFill>
                <a:latin typeface="Calibri"/>
                <a:cs typeface="Calibri"/>
              </a:rPr>
              <a:t> </a:t>
            </a:r>
            <a:r>
              <a:rPr sz="1950" spc="-5" dirty="0">
                <a:solidFill>
                  <a:srgbClr val="0070BF"/>
                </a:solidFill>
                <a:latin typeface="Calibri"/>
                <a:cs typeface="Calibri"/>
              </a:rPr>
              <a:t>pozos</a:t>
            </a:r>
            <a:r>
              <a:rPr sz="1950" spc="5" dirty="0">
                <a:solidFill>
                  <a:srgbClr val="0070BF"/>
                </a:solidFill>
                <a:latin typeface="Calibri"/>
                <a:cs typeface="Calibri"/>
              </a:rPr>
              <a:t> </a:t>
            </a:r>
            <a:r>
              <a:rPr sz="1950" spc="-5" dirty="0">
                <a:solidFill>
                  <a:srgbClr val="0070BF"/>
                </a:solidFill>
                <a:latin typeface="Calibri"/>
                <a:cs typeface="Calibri"/>
              </a:rPr>
              <a:t>existentes</a:t>
            </a:r>
            <a:r>
              <a:rPr sz="1950" spc="5" dirty="0">
                <a:solidFill>
                  <a:srgbClr val="0070BF"/>
                </a:solidFill>
                <a:latin typeface="Calibri"/>
                <a:cs typeface="Calibri"/>
              </a:rPr>
              <a:t> </a:t>
            </a:r>
            <a:r>
              <a:rPr sz="1950" spc="10" dirty="0">
                <a:solidFill>
                  <a:srgbClr val="0070BF"/>
                </a:solidFill>
                <a:latin typeface="Calibri"/>
                <a:cs typeface="Calibri"/>
              </a:rPr>
              <a:t>en </a:t>
            </a:r>
            <a:r>
              <a:rPr sz="1950" spc="5" dirty="0">
                <a:solidFill>
                  <a:srgbClr val="0070BF"/>
                </a:solidFill>
                <a:latin typeface="Calibri"/>
                <a:cs typeface="Calibri"/>
              </a:rPr>
              <a:t>la</a:t>
            </a:r>
            <a:r>
              <a:rPr sz="1950" dirty="0">
                <a:solidFill>
                  <a:srgbClr val="0070BF"/>
                </a:solidFill>
                <a:latin typeface="Calibri"/>
                <a:cs typeface="Calibri"/>
              </a:rPr>
              <a:t> zona</a:t>
            </a:r>
            <a:endParaRPr sz="1950" dirty="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3429000"/>
            <a:ext cx="7533794" cy="2443443"/>
            <a:chOff x="0" y="3886200"/>
            <a:chExt cx="6215380" cy="2769235"/>
          </a:xfrm>
        </p:grpSpPr>
        <p:sp>
          <p:nvSpPr>
            <p:cNvPr id="22" name="object 22"/>
            <p:cNvSpPr/>
            <p:nvPr/>
          </p:nvSpPr>
          <p:spPr>
            <a:xfrm>
              <a:off x="5894832" y="4841747"/>
              <a:ext cx="320040" cy="180340"/>
            </a:xfrm>
            <a:custGeom>
              <a:avLst/>
              <a:gdLst/>
              <a:ahLst/>
              <a:cxnLst/>
              <a:rect l="l" t="t" r="r" b="b"/>
              <a:pathLst>
                <a:path w="320039" h="180339">
                  <a:moveTo>
                    <a:pt x="178307" y="0"/>
                  </a:moveTo>
                  <a:lnTo>
                    <a:pt x="0" y="33527"/>
                  </a:lnTo>
                  <a:lnTo>
                    <a:pt x="117347" y="172211"/>
                  </a:lnTo>
                  <a:lnTo>
                    <a:pt x="123158" y="177617"/>
                  </a:lnTo>
                  <a:lnTo>
                    <a:pt x="130682" y="180022"/>
                  </a:lnTo>
                  <a:lnTo>
                    <a:pt x="138779" y="179284"/>
                  </a:lnTo>
                  <a:lnTo>
                    <a:pt x="104671" y="92893"/>
                  </a:lnTo>
                  <a:lnTo>
                    <a:pt x="32003" y="67055"/>
                  </a:lnTo>
                  <a:lnTo>
                    <a:pt x="45720" y="28955"/>
                  </a:lnTo>
                  <a:lnTo>
                    <a:pt x="200401" y="28955"/>
                  </a:lnTo>
                  <a:lnTo>
                    <a:pt x="202215" y="24860"/>
                  </a:lnTo>
                  <a:lnTo>
                    <a:pt x="202691" y="16763"/>
                  </a:lnTo>
                  <a:lnTo>
                    <a:pt x="199096" y="9429"/>
                  </a:lnTo>
                  <a:lnTo>
                    <a:pt x="193357" y="3809"/>
                  </a:lnTo>
                  <a:lnTo>
                    <a:pt x="186189" y="476"/>
                  </a:lnTo>
                  <a:lnTo>
                    <a:pt x="178307" y="0"/>
                  </a:lnTo>
                  <a:close/>
                </a:path>
                <a:path w="320039" h="180339">
                  <a:moveTo>
                    <a:pt x="117818" y="54190"/>
                  </a:moveTo>
                  <a:lnTo>
                    <a:pt x="77922" y="61829"/>
                  </a:lnTo>
                  <a:lnTo>
                    <a:pt x="104671" y="92893"/>
                  </a:lnTo>
                  <a:lnTo>
                    <a:pt x="306323" y="164591"/>
                  </a:lnTo>
                  <a:lnTo>
                    <a:pt x="320039" y="124967"/>
                  </a:lnTo>
                  <a:lnTo>
                    <a:pt x="117818" y="54190"/>
                  </a:lnTo>
                  <a:close/>
                </a:path>
                <a:path w="320039" h="180339">
                  <a:moveTo>
                    <a:pt x="45720" y="28955"/>
                  </a:moveTo>
                  <a:lnTo>
                    <a:pt x="32003" y="67055"/>
                  </a:lnTo>
                  <a:lnTo>
                    <a:pt x="104671" y="92893"/>
                  </a:lnTo>
                  <a:lnTo>
                    <a:pt x="83735" y="68579"/>
                  </a:lnTo>
                  <a:lnTo>
                    <a:pt x="42672" y="68579"/>
                  </a:lnTo>
                  <a:lnTo>
                    <a:pt x="54863" y="35051"/>
                  </a:lnTo>
                  <a:lnTo>
                    <a:pt x="63137" y="35051"/>
                  </a:lnTo>
                  <a:lnTo>
                    <a:pt x="45720" y="28955"/>
                  </a:lnTo>
                  <a:close/>
                </a:path>
                <a:path w="320039" h="180339">
                  <a:moveTo>
                    <a:pt x="54863" y="35051"/>
                  </a:moveTo>
                  <a:lnTo>
                    <a:pt x="42672" y="68579"/>
                  </a:lnTo>
                  <a:lnTo>
                    <a:pt x="77922" y="61829"/>
                  </a:lnTo>
                  <a:lnTo>
                    <a:pt x="54863" y="35051"/>
                  </a:lnTo>
                  <a:close/>
                </a:path>
                <a:path w="320039" h="180339">
                  <a:moveTo>
                    <a:pt x="77922" y="61829"/>
                  </a:moveTo>
                  <a:lnTo>
                    <a:pt x="42672" y="68579"/>
                  </a:lnTo>
                  <a:lnTo>
                    <a:pt x="83735" y="68579"/>
                  </a:lnTo>
                  <a:lnTo>
                    <a:pt x="77922" y="61829"/>
                  </a:lnTo>
                  <a:close/>
                </a:path>
                <a:path w="320039" h="180339">
                  <a:moveTo>
                    <a:pt x="63137" y="35051"/>
                  </a:moveTo>
                  <a:lnTo>
                    <a:pt x="54863" y="35051"/>
                  </a:lnTo>
                  <a:lnTo>
                    <a:pt x="77922" y="61829"/>
                  </a:lnTo>
                  <a:lnTo>
                    <a:pt x="117818" y="54190"/>
                  </a:lnTo>
                  <a:lnTo>
                    <a:pt x="63137" y="35051"/>
                  </a:lnTo>
                  <a:close/>
                </a:path>
                <a:path w="320039" h="180339">
                  <a:moveTo>
                    <a:pt x="200401" y="28955"/>
                  </a:moveTo>
                  <a:lnTo>
                    <a:pt x="45720" y="28955"/>
                  </a:lnTo>
                  <a:lnTo>
                    <a:pt x="117818" y="54190"/>
                  </a:lnTo>
                  <a:lnTo>
                    <a:pt x="185927" y="41147"/>
                  </a:lnTo>
                  <a:lnTo>
                    <a:pt x="193262" y="38195"/>
                  </a:lnTo>
                  <a:lnTo>
                    <a:pt x="198881" y="32384"/>
                  </a:lnTo>
                  <a:lnTo>
                    <a:pt x="200401" y="28955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23"/>
            <p:cNvSpPr/>
            <p:nvPr/>
          </p:nvSpPr>
          <p:spPr>
            <a:xfrm>
              <a:off x="0" y="3886200"/>
              <a:ext cx="1703705" cy="2769235"/>
            </a:xfrm>
            <a:custGeom>
              <a:avLst/>
              <a:gdLst/>
              <a:ahLst/>
              <a:cxnLst/>
              <a:rect l="l" t="t" r="r" b="b"/>
              <a:pathLst>
                <a:path w="1703705" h="2769234">
                  <a:moveTo>
                    <a:pt x="572610" y="2113856"/>
                  </a:moveTo>
                  <a:lnTo>
                    <a:pt x="352043" y="2295143"/>
                  </a:lnTo>
                  <a:lnTo>
                    <a:pt x="350519" y="2295143"/>
                  </a:lnTo>
                  <a:lnTo>
                    <a:pt x="350519" y="2296667"/>
                  </a:lnTo>
                  <a:lnTo>
                    <a:pt x="348995" y="2298191"/>
                  </a:lnTo>
                  <a:lnTo>
                    <a:pt x="0" y="2715842"/>
                  </a:lnTo>
                  <a:lnTo>
                    <a:pt x="0" y="2761705"/>
                  </a:lnTo>
                  <a:lnTo>
                    <a:pt x="9144" y="2769107"/>
                  </a:lnTo>
                  <a:lnTo>
                    <a:pt x="378453" y="2327147"/>
                  </a:lnTo>
                  <a:lnTo>
                    <a:pt x="377951" y="2327147"/>
                  </a:lnTo>
                  <a:lnTo>
                    <a:pt x="380999" y="2324099"/>
                  </a:lnTo>
                  <a:lnTo>
                    <a:pt x="381660" y="2324099"/>
                  </a:lnTo>
                  <a:lnTo>
                    <a:pt x="600455" y="2144267"/>
                  </a:lnTo>
                  <a:lnTo>
                    <a:pt x="601979" y="2142743"/>
                  </a:lnTo>
                  <a:lnTo>
                    <a:pt x="603503" y="2142743"/>
                  </a:lnTo>
                  <a:lnTo>
                    <a:pt x="603503" y="2141219"/>
                  </a:lnTo>
                  <a:lnTo>
                    <a:pt x="623301" y="2115311"/>
                  </a:lnTo>
                  <a:lnTo>
                    <a:pt x="571499" y="2115311"/>
                  </a:lnTo>
                  <a:lnTo>
                    <a:pt x="572610" y="2113856"/>
                  </a:lnTo>
                  <a:close/>
                </a:path>
                <a:path w="1703705" h="2769234">
                  <a:moveTo>
                    <a:pt x="380999" y="2324099"/>
                  </a:moveTo>
                  <a:lnTo>
                    <a:pt x="377951" y="2327147"/>
                  </a:lnTo>
                  <a:lnTo>
                    <a:pt x="379551" y="2325833"/>
                  </a:lnTo>
                  <a:lnTo>
                    <a:pt x="380999" y="2324099"/>
                  </a:lnTo>
                  <a:close/>
                </a:path>
                <a:path w="1703705" h="2769234">
                  <a:moveTo>
                    <a:pt x="379551" y="2325833"/>
                  </a:moveTo>
                  <a:lnTo>
                    <a:pt x="377951" y="2327147"/>
                  </a:lnTo>
                  <a:lnTo>
                    <a:pt x="378453" y="2327147"/>
                  </a:lnTo>
                  <a:lnTo>
                    <a:pt x="379551" y="2325833"/>
                  </a:lnTo>
                  <a:close/>
                </a:path>
                <a:path w="1703705" h="2769234">
                  <a:moveTo>
                    <a:pt x="381660" y="2324099"/>
                  </a:moveTo>
                  <a:lnTo>
                    <a:pt x="380999" y="2324099"/>
                  </a:lnTo>
                  <a:lnTo>
                    <a:pt x="379551" y="2325833"/>
                  </a:lnTo>
                  <a:lnTo>
                    <a:pt x="381660" y="2324099"/>
                  </a:lnTo>
                  <a:close/>
                </a:path>
                <a:path w="1703705" h="2769234">
                  <a:moveTo>
                    <a:pt x="574547" y="2112263"/>
                  </a:moveTo>
                  <a:lnTo>
                    <a:pt x="572610" y="2113856"/>
                  </a:lnTo>
                  <a:lnTo>
                    <a:pt x="571499" y="2115311"/>
                  </a:lnTo>
                  <a:lnTo>
                    <a:pt x="574547" y="2112263"/>
                  </a:lnTo>
                  <a:close/>
                </a:path>
                <a:path w="1703705" h="2769234">
                  <a:moveTo>
                    <a:pt x="625630" y="2112263"/>
                  </a:moveTo>
                  <a:lnTo>
                    <a:pt x="574547" y="2112263"/>
                  </a:lnTo>
                  <a:lnTo>
                    <a:pt x="571499" y="2115311"/>
                  </a:lnTo>
                  <a:lnTo>
                    <a:pt x="623301" y="2115311"/>
                  </a:lnTo>
                  <a:lnTo>
                    <a:pt x="625630" y="2112263"/>
                  </a:lnTo>
                  <a:close/>
                </a:path>
                <a:path w="1703705" h="2769234">
                  <a:moveTo>
                    <a:pt x="1550691" y="867032"/>
                  </a:moveTo>
                  <a:lnTo>
                    <a:pt x="1292351" y="1170431"/>
                  </a:lnTo>
                  <a:lnTo>
                    <a:pt x="572610" y="2113856"/>
                  </a:lnTo>
                  <a:lnTo>
                    <a:pt x="574547" y="2112263"/>
                  </a:lnTo>
                  <a:lnTo>
                    <a:pt x="625630" y="2112263"/>
                  </a:lnTo>
                  <a:lnTo>
                    <a:pt x="1324355" y="1197863"/>
                  </a:lnTo>
                  <a:lnTo>
                    <a:pt x="1586483" y="888491"/>
                  </a:lnTo>
                  <a:lnTo>
                    <a:pt x="1589531" y="885443"/>
                  </a:lnTo>
                  <a:lnTo>
                    <a:pt x="1591055" y="882395"/>
                  </a:lnTo>
                  <a:lnTo>
                    <a:pt x="1591055" y="877823"/>
                  </a:lnTo>
                  <a:lnTo>
                    <a:pt x="1591640" y="873251"/>
                  </a:lnTo>
                  <a:lnTo>
                    <a:pt x="1549907" y="873251"/>
                  </a:lnTo>
                  <a:lnTo>
                    <a:pt x="1550691" y="867032"/>
                  </a:lnTo>
                  <a:close/>
                </a:path>
                <a:path w="1703705" h="2769234">
                  <a:moveTo>
                    <a:pt x="1554479" y="862583"/>
                  </a:moveTo>
                  <a:lnTo>
                    <a:pt x="1550691" y="867032"/>
                  </a:lnTo>
                  <a:lnTo>
                    <a:pt x="1549907" y="873251"/>
                  </a:lnTo>
                  <a:lnTo>
                    <a:pt x="1554479" y="862583"/>
                  </a:lnTo>
                  <a:close/>
                </a:path>
                <a:path w="1703705" h="2769234">
                  <a:moveTo>
                    <a:pt x="1593005" y="862583"/>
                  </a:moveTo>
                  <a:lnTo>
                    <a:pt x="1554479" y="862583"/>
                  </a:lnTo>
                  <a:lnTo>
                    <a:pt x="1549907" y="873251"/>
                  </a:lnTo>
                  <a:lnTo>
                    <a:pt x="1591640" y="873251"/>
                  </a:lnTo>
                  <a:lnTo>
                    <a:pt x="1593005" y="862583"/>
                  </a:lnTo>
                  <a:close/>
                </a:path>
                <a:path w="1703705" h="2769234">
                  <a:moveTo>
                    <a:pt x="1703370" y="0"/>
                  </a:moveTo>
                  <a:lnTo>
                    <a:pt x="1659981" y="0"/>
                  </a:lnTo>
                  <a:lnTo>
                    <a:pt x="1550691" y="867032"/>
                  </a:lnTo>
                  <a:lnTo>
                    <a:pt x="1554479" y="862583"/>
                  </a:lnTo>
                  <a:lnTo>
                    <a:pt x="1593005" y="862583"/>
                  </a:lnTo>
                  <a:lnTo>
                    <a:pt x="170337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311</Words>
  <Application>Microsoft Office PowerPoint</Application>
  <PresentationFormat>Personalizado</PresentationFormat>
  <Paragraphs>119</Paragraphs>
  <Slides>24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6" baseType="lpstr">
      <vt:lpstr>Tema de Office</vt:lpstr>
      <vt:lpstr>Acrobat Document</vt:lpstr>
      <vt:lpstr>Diapositiva 1</vt:lpstr>
      <vt:lpstr>Diapositiva 2</vt:lpstr>
      <vt:lpstr>Información de Proyecto Valle chico</vt:lpstr>
      <vt:lpstr>LOCALIZACIÓN</vt:lpstr>
      <vt:lpstr>Diapositiva 5</vt:lpstr>
      <vt:lpstr>EJIDOS Y COLONIAS DE VCH</vt:lpstr>
      <vt:lpstr>HECTAREAS APROVECHABLES DE VCH</vt:lpstr>
      <vt:lpstr>POZOS Y CONCESIONES</vt:lpstr>
      <vt:lpstr>62 POZOS EXISTENTES Y 57 POZOS VIGENTES</vt:lpstr>
      <vt:lpstr>UBICACIÓN DE ACUÍFEROS EN BC</vt:lpstr>
      <vt:lpstr>ACUÍFEROS SOBREXPLOTADOS</vt:lpstr>
      <vt:lpstr>INFORMACION DE POZOS</vt:lpstr>
      <vt:lpstr>INFORMACION DE POZOS</vt:lpstr>
      <vt:lpstr>Diapositiva 14</vt:lpstr>
      <vt:lpstr>Diapositiva 15</vt:lpstr>
      <vt:lpstr>CAMINOS Y BRECHAS EXISTENTES</vt:lpstr>
      <vt:lpstr>CAMINOS Y BRECHAS EXISTENTES</vt:lpstr>
      <vt:lpstr>Diapositiva 18</vt:lpstr>
      <vt:lpstr>Diapositiva 19</vt:lpstr>
      <vt:lpstr>PLAN DE DESARROLLO </vt:lpstr>
      <vt:lpstr>Diapositiva 21</vt:lpstr>
      <vt:lpstr>Diapositiva 22</vt:lpstr>
      <vt:lpstr>Diapositiva 23</vt:lpstr>
      <vt:lpstr>Diapositiva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alex.solorzano0197@gmail.com</dc:creator>
  <cp:lastModifiedBy>cmvillaverde</cp:lastModifiedBy>
  <cp:revision>7</cp:revision>
  <dcterms:created xsi:type="dcterms:W3CDTF">2023-08-04T05:35:46Z</dcterms:created>
  <dcterms:modified xsi:type="dcterms:W3CDTF">2023-08-04T06:38:07Z</dcterms:modified>
</cp:coreProperties>
</file>